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6FBBCE-A1C1-4E54-A345-20A9C8995CC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B8F739E2-FD14-4F4B-A656-EC5ADA059811}">
      <dgm:prSet phldrT="[Текст]" phldr="1"/>
      <dgm:spPr/>
      <dgm:t>
        <a:bodyPr/>
        <a:lstStyle/>
        <a:p>
          <a:endParaRPr lang="ru-RU"/>
        </a:p>
      </dgm:t>
    </dgm:pt>
    <dgm:pt modelId="{6B887382-E810-4FE9-9096-25198586B5F0}" type="parTrans" cxnId="{347522CE-ECC5-4E6D-814B-87A464F7602F}">
      <dgm:prSet/>
      <dgm:spPr/>
      <dgm:t>
        <a:bodyPr/>
        <a:lstStyle/>
        <a:p>
          <a:endParaRPr lang="ru-RU"/>
        </a:p>
      </dgm:t>
    </dgm:pt>
    <dgm:pt modelId="{F7DEB9B5-BD18-4F2A-B8B2-8A01F1AEC795}" type="sibTrans" cxnId="{347522CE-ECC5-4E6D-814B-87A464F7602F}">
      <dgm:prSet/>
      <dgm:spPr/>
      <dgm:t>
        <a:bodyPr/>
        <a:lstStyle/>
        <a:p>
          <a:endParaRPr lang="ru-RU"/>
        </a:p>
      </dgm:t>
    </dgm:pt>
    <dgm:pt modelId="{7AC06629-A6E5-4C41-9946-1FB9F7A1021B}">
      <dgm:prSet phldrT="[Текст]" phldr="1"/>
      <dgm:spPr/>
      <dgm:t>
        <a:bodyPr/>
        <a:lstStyle/>
        <a:p>
          <a:endParaRPr lang="ru-RU"/>
        </a:p>
      </dgm:t>
    </dgm:pt>
    <dgm:pt modelId="{F194E2A6-6923-47D4-A9C7-54C973FB7FC1}" type="parTrans" cxnId="{49ED7F09-BACB-44F3-8D11-89DDD1E21C18}">
      <dgm:prSet/>
      <dgm:spPr/>
      <dgm:t>
        <a:bodyPr/>
        <a:lstStyle/>
        <a:p>
          <a:endParaRPr lang="ru-RU"/>
        </a:p>
      </dgm:t>
    </dgm:pt>
    <dgm:pt modelId="{35F6667A-09D0-4C66-9598-4089016F2478}" type="sibTrans" cxnId="{49ED7F09-BACB-44F3-8D11-89DDD1E21C18}">
      <dgm:prSet/>
      <dgm:spPr/>
      <dgm:t>
        <a:bodyPr/>
        <a:lstStyle/>
        <a:p>
          <a:endParaRPr lang="ru-RU"/>
        </a:p>
      </dgm:t>
    </dgm:pt>
    <dgm:pt modelId="{5968157B-3E91-4F65-9871-1253F78DE455}">
      <dgm:prSet phldrT="[Текст]" phldr="1"/>
      <dgm:spPr/>
      <dgm:t>
        <a:bodyPr/>
        <a:lstStyle/>
        <a:p>
          <a:endParaRPr lang="ru-RU"/>
        </a:p>
      </dgm:t>
    </dgm:pt>
    <dgm:pt modelId="{C459426F-765C-448C-B2C5-150B762D4328}" type="parTrans" cxnId="{7E22DEF7-D374-4663-BA99-FCB1D88024D1}">
      <dgm:prSet/>
      <dgm:spPr/>
      <dgm:t>
        <a:bodyPr/>
        <a:lstStyle/>
        <a:p>
          <a:endParaRPr lang="ru-RU"/>
        </a:p>
      </dgm:t>
    </dgm:pt>
    <dgm:pt modelId="{57178803-16D6-468F-98FE-8F3393E650ED}" type="sibTrans" cxnId="{7E22DEF7-D374-4663-BA99-FCB1D88024D1}">
      <dgm:prSet/>
      <dgm:spPr/>
      <dgm:t>
        <a:bodyPr/>
        <a:lstStyle/>
        <a:p>
          <a:endParaRPr lang="ru-RU"/>
        </a:p>
      </dgm:t>
    </dgm:pt>
    <dgm:pt modelId="{DB73647B-C379-4C5C-AC33-E348917B3EA8}">
      <dgm:prSet phldrT="[Текст]" phldr="1"/>
      <dgm:spPr/>
      <dgm:t>
        <a:bodyPr/>
        <a:lstStyle/>
        <a:p>
          <a:endParaRPr lang="ru-RU"/>
        </a:p>
      </dgm:t>
    </dgm:pt>
    <dgm:pt modelId="{F04E920D-8EED-45EC-9410-66A5C059565C}" type="parTrans" cxnId="{4CE13C6B-1CF7-40BA-A213-D9368C93243B}">
      <dgm:prSet/>
      <dgm:spPr/>
      <dgm:t>
        <a:bodyPr/>
        <a:lstStyle/>
        <a:p>
          <a:endParaRPr lang="ru-RU"/>
        </a:p>
      </dgm:t>
    </dgm:pt>
    <dgm:pt modelId="{37347CF7-A915-4085-8A17-290AED5B839D}" type="sibTrans" cxnId="{4CE13C6B-1CF7-40BA-A213-D9368C93243B}">
      <dgm:prSet/>
      <dgm:spPr/>
      <dgm:t>
        <a:bodyPr/>
        <a:lstStyle/>
        <a:p>
          <a:endParaRPr lang="ru-RU"/>
        </a:p>
      </dgm:t>
    </dgm:pt>
    <dgm:pt modelId="{EEAC6B63-9569-42A0-B5B2-2378BA371B67}">
      <dgm:prSet phldrT="[Текст]" phldr="1"/>
      <dgm:spPr/>
      <dgm:t>
        <a:bodyPr/>
        <a:lstStyle/>
        <a:p>
          <a:endParaRPr lang="ru-RU"/>
        </a:p>
      </dgm:t>
    </dgm:pt>
    <dgm:pt modelId="{BCE4A3C1-652F-4E7E-B4A4-E81B3FD4E3B2}" type="parTrans" cxnId="{E6C9B28D-586F-4EFD-A80B-2CCF132D3CFC}">
      <dgm:prSet/>
      <dgm:spPr/>
      <dgm:t>
        <a:bodyPr/>
        <a:lstStyle/>
        <a:p>
          <a:endParaRPr lang="ru-RU"/>
        </a:p>
      </dgm:t>
    </dgm:pt>
    <dgm:pt modelId="{B4177ECD-66ED-436C-848A-E9F2F3347D3B}" type="sibTrans" cxnId="{E6C9B28D-586F-4EFD-A80B-2CCF132D3CFC}">
      <dgm:prSet/>
      <dgm:spPr/>
      <dgm:t>
        <a:bodyPr/>
        <a:lstStyle/>
        <a:p>
          <a:endParaRPr lang="ru-RU"/>
        </a:p>
      </dgm:t>
    </dgm:pt>
    <dgm:pt modelId="{B4F2596F-1334-427A-8FA9-4DFE541D4C96}" type="pres">
      <dgm:prSet presAssocID="{E56FBBCE-A1C1-4E54-A345-20A9C8995C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E38D03-7F45-45AD-905D-625EA8C4630A}" type="pres">
      <dgm:prSet presAssocID="{B8F739E2-FD14-4F4B-A656-EC5ADA05981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B96D9-FEC4-412E-8DDC-667573B7DB9C}" type="pres">
      <dgm:prSet presAssocID="{B8F739E2-FD14-4F4B-A656-EC5ADA059811}" presName="spNode" presStyleCnt="0"/>
      <dgm:spPr/>
    </dgm:pt>
    <dgm:pt modelId="{D420A5FB-425B-4BCC-B641-40FAA1298573}" type="pres">
      <dgm:prSet presAssocID="{F7DEB9B5-BD18-4F2A-B8B2-8A01F1AEC795}" presName="sibTrans" presStyleLbl="sibTrans1D1" presStyleIdx="0" presStyleCnt="5"/>
      <dgm:spPr/>
      <dgm:t>
        <a:bodyPr/>
        <a:lstStyle/>
        <a:p>
          <a:endParaRPr lang="ru-RU"/>
        </a:p>
      </dgm:t>
    </dgm:pt>
    <dgm:pt modelId="{BE53D762-3CB3-45EC-A0BA-3F852582163D}" type="pres">
      <dgm:prSet presAssocID="{7AC06629-A6E5-4C41-9946-1FB9F7A1021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3CA2D-05EA-4C08-9A41-9E9267A3895B}" type="pres">
      <dgm:prSet presAssocID="{7AC06629-A6E5-4C41-9946-1FB9F7A1021B}" presName="spNode" presStyleCnt="0"/>
      <dgm:spPr/>
    </dgm:pt>
    <dgm:pt modelId="{A60058E9-A4FE-4971-9C60-861F0E814C51}" type="pres">
      <dgm:prSet presAssocID="{35F6667A-09D0-4C66-9598-4089016F2478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6B63AEE-AAD5-464E-9711-ED4CECF7B772}" type="pres">
      <dgm:prSet presAssocID="{5968157B-3E91-4F65-9871-1253F78DE45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692CC-4C1D-4315-A74D-F7DEE8CF523B}" type="pres">
      <dgm:prSet presAssocID="{5968157B-3E91-4F65-9871-1253F78DE455}" presName="spNode" presStyleCnt="0"/>
      <dgm:spPr/>
    </dgm:pt>
    <dgm:pt modelId="{0D9281C3-F724-4675-B35B-70EC77E9BD5E}" type="pres">
      <dgm:prSet presAssocID="{57178803-16D6-468F-98FE-8F3393E650ED}" presName="sibTrans" presStyleLbl="sibTrans1D1" presStyleIdx="2" presStyleCnt="5"/>
      <dgm:spPr/>
      <dgm:t>
        <a:bodyPr/>
        <a:lstStyle/>
        <a:p>
          <a:endParaRPr lang="ru-RU"/>
        </a:p>
      </dgm:t>
    </dgm:pt>
    <dgm:pt modelId="{51302840-10D6-4AB9-B07D-4301274E9B1B}" type="pres">
      <dgm:prSet presAssocID="{DB73647B-C379-4C5C-AC33-E348917B3EA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97738-FA59-4D55-8DB6-AD41046415BA}" type="pres">
      <dgm:prSet presAssocID="{DB73647B-C379-4C5C-AC33-E348917B3EA8}" presName="spNode" presStyleCnt="0"/>
      <dgm:spPr/>
    </dgm:pt>
    <dgm:pt modelId="{30F45240-2CF3-441E-8E43-82222FA50B1D}" type="pres">
      <dgm:prSet presAssocID="{37347CF7-A915-4085-8A17-290AED5B839D}" presName="sibTrans" presStyleLbl="sibTrans1D1" presStyleIdx="3" presStyleCnt="5"/>
      <dgm:spPr/>
      <dgm:t>
        <a:bodyPr/>
        <a:lstStyle/>
        <a:p>
          <a:endParaRPr lang="ru-RU"/>
        </a:p>
      </dgm:t>
    </dgm:pt>
    <dgm:pt modelId="{4797C2AF-6FB1-4117-B833-4BA2A6CD71CE}" type="pres">
      <dgm:prSet presAssocID="{EEAC6B63-9569-42A0-B5B2-2378BA371B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9245C-F6C8-4618-A3A7-C9ADB553B086}" type="pres">
      <dgm:prSet presAssocID="{EEAC6B63-9569-42A0-B5B2-2378BA371B67}" presName="spNode" presStyleCnt="0"/>
      <dgm:spPr/>
    </dgm:pt>
    <dgm:pt modelId="{BE4192CC-B1F6-43BA-A091-B9E2347A2E71}" type="pres">
      <dgm:prSet presAssocID="{B4177ECD-66ED-436C-848A-E9F2F3347D3B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9507AF2D-E01F-46CC-9E4E-D81E675B8CE7}" type="presOf" srcId="{37347CF7-A915-4085-8A17-290AED5B839D}" destId="{30F45240-2CF3-441E-8E43-82222FA50B1D}" srcOrd="0" destOrd="0" presId="urn:microsoft.com/office/officeart/2005/8/layout/cycle6"/>
    <dgm:cxn modelId="{479AE885-EAB5-48E0-B7F5-E85A1F965A1A}" type="presOf" srcId="{E56FBBCE-A1C1-4E54-A345-20A9C8995CCD}" destId="{B4F2596F-1334-427A-8FA9-4DFE541D4C96}" srcOrd="0" destOrd="0" presId="urn:microsoft.com/office/officeart/2005/8/layout/cycle6"/>
    <dgm:cxn modelId="{7E22DEF7-D374-4663-BA99-FCB1D88024D1}" srcId="{E56FBBCE-A1C1-4E54-A345-20A9C8995CCD}" destId="{5968157B-3E91-4F65-9871-1253F78DE455}" srcOrd="2" destOrd="0" parTransId="{C459426F-765C-448C-B2C5-150B762D4328}" sibTransId="{57178803-16D6-468F-98FE-8F3393E650ED}"/>
    <dgm:cxn modelId="{DEB8A2DC-22FE-45D7-A0F6-CB0F2B06DD1A}" type="presOf" srcId="{F7DEB9B5-BD18-4F2A-B8B2-8A01F1AEC795}" destId="{D420A5FB-425B-4BCC-B641-40FAA1298573}" srcOrd="0" destOrd="0" presId="urn:microsoft.com/office/officeart/2005/8/layout/cycle6"/>
    <dgm:cxn modelId="{D4652DB4-7550-434B-9D03-F26758025339}" type="presOf" srcId="{B4177ECD-66ED-436C-848A-E9F2F3347D3B}" destId="{BE4192CC-B1F6-43BA-A091-B9E2347A2E71}" srcOrd="0" destOrd="0" presId="urn:microsoft.com/office/officeart/2005/8/layout/cycle6"/>
    <dgm:cxn modelId="{C3FC7F70-8363-4AF4-8AD7-4781D2ECE58A}" type="presOf" srcId="{EEAC6B63-9569-42A0-B5B2-2378BA371B67}" destId="{4797C2AF-6FB1-4117-B833-4BA2A6CD71CE}" srcOrd="0" destOrd="0" presId="urn:microsoft.com/office/officeart/2005/8/layout/cycle6"/>
    <dgm:cxn modelId="{0A323D1E-6826-48BB-B11E-6C84FC36C17F}" type="presOf" srcId="{B8F739E2-FD14-4F4B-A656-EC5ADA059811}" destId="{85E38D03-7F45-45AD-905D-625EA8C4630A}" srcOrd="0" destOrd="0" presId="urn:microsoft.com/office/officeart/2005/8/layout/cycle6"/>
    <dgm:cxn modelId="{F6588FA2-C770-4829-8AC2-293AB79A5C68}" type="presOf" srcId="{5968157B-3E91-4F65-9871-1253F78DE455}" destId="{96B63AEE-AAD5-464E-9711-ED4CECF7B772}" srcOrd="0" destOrd="0" presId="urn:microsoft.com/office/officeart/2005/8/layout/cycle6"/>
    <dgm:cxn modelId="{B62EE53B-F64A-46C1-A395-9805B8FF9E64}" type="presOf" srcId="{57178803-16D6-468F-98FE-8F3393E650ED}" destId="{0D9281C3-F724-4675-B35B-70EC77E9BD5E}" srcOrd="0" destOrd="0" presId="urn:microsoft.com/office/officeart/2005/8/layout/cycle6"/>
    <dgm:cxn modelId="{3A4BA026-6E19-4699-BE09-B2680690F136}" type="presOf" srcId="{7AC06629-A6E5-4C41-9946-1FB9F7A1021B}" destId="{BE53D762-3CB3-45EC-A0BA-3F852582163D}" srcOrd="0" destOrd="0" presId="urn:microsoft.com/office/officeart/2005/8/layout/cycle6"/>
    <dgm:cxn modelId="{4CE13C6B-1CF7-40BA-A213-D9368C93243B}" srcId="{E56FBBCE-A1C1-4E54-A345-20A9C8995CCD}" destId="{DB73647B-C379-4C5C-AC33-E348917B3EA8}" srcOrd="3" destOrd="0" parTransId="{F04E920D-8EED-45EC-9410-66A5C059565C}" sibTransId="{37347CF7-A915-4085-8A17-290AED5B839D}"/>
    <dgm:cxn modelId="{13DDE162-D582-4E9B-8FA4-952907650FDD}" type="presOf" srcId="{35F6667A-09D0-4C66-9598-4089016F2478}" destId="{A60058E9-A4FE-4971-9C60-861F0E814C51}" srcOrd="0" destOrd="0" presId="urn:microsoft.com/office/officeart/2005/8/layout/cycle6"/>
    <dgm:cxn modelId="{DF7C847E-7953-4245-BB86-1AB594F0AECC}" type="presOf" srcId="{DB73647B-C379-4C5C-AC33-E348917B3EA8}" destId="{51302840-10D6-4AB9-B07D-4301274E9B1B}" srcOrd="0" destOrd="0" presId="urn:microsoft.com/office/officeart/2005/8/layout/cycle6"/>
    <dgm:cxn modelId="{49ED7F09-BACB-44F3-8D11-89DDD1E21C18}" srcId="{E56FBBCE-A1C1-4E54-A345-20A9C8995CCD}" destId="{7AC06629-A6E5-4C41-9946-1FB9F7A1021B}" srcOrd="1" destOrd="0" parTransId="{F194E2A6-6923-47D4-A9C7-54C973FB7FC1}" sibTransId="{35F6667A-09D0-4C66-9598-4089016F2478}"/>
    <dgm:cxn modelId="{E6C9B28D-586F-4EFD-A80B-2CCF132D3CFC}" srcId="{E56FBBCE-A1C1-4E54-A345-20A9C8995CCD}" destId="{EEAC6B63-9569-42A0-B5B2-2378BA371B67}" srcOrd="4" destOrd="0" parTransId="{BCE4A3C1-652F-4E7E-B4A4-E81B3FD4E3B2}" sibTransId="{B4177ECD-66ED-436C-848A-E9F2F3347D3B}"/>
    <dgm:cxn modelId="{347522CE-ECC5-4E6D-814B-87A464F7602F}" srcId="{E56FBBCE-A1C1-4E54-A345-20A9C8995CCD}" destId="{B8F739E2-FD14-4F4B-A656-EC5ADA059811}" srcOrd="0" destOrd="0" parTransId="{6B887382-E810-4FE9-9096-25198586B5F0}" sibTransId="{F7DEB9B5-BD18-4F2A-B8B2-8A01F1AEC795}"/>
    <dgm:cxn modelId="{1952CE6B-4A2E-4BD9-A262-6E324AA5F576}" type="presParOf" srcId="{B4F2596F-1334-427A-8FA9-4DFE541D4C96}" destId="{85E38D03-7F45-45AD-905D-625EA8C4630A}" srcOrd="0" destOrd="0" presId="urn:microsoft.com/office/officeart/2005/8/layout/cycle6"/>
    <dgm:cxn modelId="{1E1EFA2F-3BD8-4F63-8849-5CCFAC71CE98}" type="presParOf" srcId="{B4F2596F-1334-427A-8FA9-4DFE541D4C96}" destId="{A94B96D9-FEC4-412E-8DDC-667573B7DB9C}" srcOrd="1" destOrd="0" presId="urn:microsoft.com/office/officeart/2005/8/layout/cycle6"/>
    <dgm:cxn modelId="{D931042B-CADF-43ED-BB23-EBF5E738D94C}" type="presParOf" srcId="{B4F2596F-1334-427A-8FA9-4DFE541D4C96}" destId="{D420A5FB-425B-4BCC-B641-40FAA1298573}" srcOrd="2" destOrd="0" presId="urn:microsoft.com/office/officeart/2005/8/layout/cycle6"/>
    <dgm:cxn modelId="{33BD3FF8-D5DC-4101-8791-DE0F3B257510}" type="presParOf" srcId="{B4F2596F-1334-427A-8FA9-4DFE541D4C96}" destId="{BE53D762-3CB3-45EC-A0BA-3F852582163D}" srcOrd="3" destOrd="0" presId="urn:microsoft.com/office/officeart/2005/8/layout/cycle6"/>
    <dgm:cxn modelId="{7918A7B5-2046-44B5-A359-1E738FFF5167}" type="presParOf" srcId="{B4F2596F-1334-427A-8FA9-4DFE541D4C96}" destId="{F753CA2D-05EA-4C08-9A41-9E9267A3895B}" srcOrd="4" destOrd="0" presId="urn:microsoft.com/office/officeart/2005/8/layout/cycle6"/>
    <dgm:cxn modelId="{B5E2491D-D266-468E-A974-87FFE62CB3F8}" type="presParOf" srcId="{B4F2596F-1334-427A-8FA9-4DFE541D4C96}" destId="{A60058E9-A4FE-4971-9C60-861F0E814C51}" srcOrd="5" destOrd="0" presId="urn:microsoft.com/office/officeart/2005/8/layout/cycle6"/>
    <dgm:cxn modelId="{2453101A-0932-445F-9984-D88B3D6A1032}" type="presParOf" srcId="{B4F2596F-1334-427A-8FA9-4DFE541D4C96}" destId="{96B63AEE-AAD5-464E-9711-ED4CECF7B772}" srcOrd="6" destOrd="0" presId="urn:microsoft.com/office/officeart/2005/8/layout/cycle6"/>
    <dgm:cxn modelId="{A56A3377-084D-4A00-81A8-AC49E9ACF070}" type="presParOf" srcId="{B4F2596F-1334-427A-8FA9-4DFE541D4C96}" destId="{7CA692CC-4C1D-4315-A74D-F7DEE8CF523B}" srcOrd="7" destOrd="0" presId="urn:microsoft.com/office/officeart/2005/8/layout/cycle6"/>
    <dgm:cxn modelId="{D70E7344-F349-455C-91DF-D34A08451F44}" type="presParOf" srcId="{B4F2596F-1334-427A-8FA9-4DFE541D4C96}" destId="{0D9281C3-F724-4675-B35B-70EC77E9BD5E}" srcOrd="8" destOrd="0" presId="urn:microsoft.com/office/officeart/2005/8/layout/cycle6"/>
    <dgm:cxn modelId="{990F8DDD-9137-452E-83AD-60187BCD4FC0}" type="presParOf" srcId="{B4F2596F-1334-427A-8FA9-4DFE541D4C96}" destId="{51302840-10D6-4AB9-B07D-4301274E9B1B}" srcOrd="9" destOrd="0" presId="urn:microsoft.com/office/officeart/2005/8/layout/cycle6"/>
    <dgm:cxn modelId="{CAA109C3-702C-458D-B297-5C686A3C8C7D}" type="presParOf" srcId="{B4F2596F-1334-427A-8FA9-4DFE541D4C96}" destId="{97397738-FA59-4D55-8DB6-AD41046415BA}" srcOrd="10" destOrd="0" presId="urn:microsoft.com/office/officeart/2005/8/layout/cycle6"/>
    <dgm:cxn modelId="{62D11D04-A047-42A4-B684-B2BCAE115406}" type="presParOf" srcId="{B4F2596F-1334-427A-8FA9-4DFE541D4C96}" destId="{30F45240-2CF3-441E-8E43-82222FA50B1D}" srcOrd="11" destOrd="0" presId="urn:microsoft.com/office/officeart/2005/8/layout/cycle6"/>
    <dgm:cxn modelId="{63629CA6-7510-44A5-AD97-752E3FB29187}" type="presParOf" srcId="{B4F2596F-1334-427A-8FA9-4DFE541D4C96}" destId="{4797C2AF-6FB1-4117-B833-4BA2A6CD71CE}" srcOrd="12" destOrd="0" presId="urn:microsoft.com/office/officeart/2005/8/layout/cycle6"/>
    <dgm:cxn modelId="{0601E291-1E13-46A1-8EB5-891443CECAFA}" type="presParOf" srcId="{B4F2596F-1334-427A-8FA9-4DFE541D4C96}" destId="{2A69245C-F6C8-4618-A3A7-C9ADB553B086}" srcOrd="13" destOrd="0" presId="urn:microsoft.com/office/officeart/2005/8/layout/cycle6"/>
    <dgm:cxn modelId="{6755102C-00A8-4A14-8C4A-3F1BA03F2AFE}" type="presParOf" srcId="{B4F2596F-1334-427A-8FA9-4DFE541D4C96}" destId="{BE4192CC-B1F6-43BA-A091-B9E2347A2E71}" srcOrd="14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5F86B1-BDBB-4F78-A1E6-02D28ADD25C2}" type="doc">
      <dgm:prSet loTypeId="urn:microsoft.com/office/officeart/2005/8/layout/cycle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963D5DD-CF99-4B3F-B4B8-2360B5778418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Сотрудничество</a:t>
          </a:r>
          <a:r>
            <a:rPr lang="ru-RU" sz="1600" b="1" dirty="0" smtClean="0">
              <a:solidFill>
                <a:srgbClr val="C00000"/>
              </a:solidFill>
            </a:rPr>
            <a:t> </a:t>
          </a:r>
          <a:endParaRPr lang="ru-RU" sz="1600" b="1" dirty="0">
            <a:solidFill>
              <a:srgbClr val="C00000"/>
            </a:solidFill>
          </a:endParaRPr>
        </a:p>
      </dgm:t>
    </dgm:pt>
    <dgm:pt modelId="{490FC9C3-0771-4F32-B86A-F580C4624411}" type="parTrans" cxnId="{6098B06C-6611-4FFE-8F34-E37B42833182}">
      <dgm:prSet/>
      <dgm:spPr/>
      <dgm:t>
        <a:bodyPr/>
        <a:lstStyle/>
        <a:p>
          <a:endParaRPr lang="ru-RU"/>
        </a:p>
      </dgm:t>
    </dgm:pt>
    <dgm:pt modelId="{80A9ABFE-B664-4AF2-B719-493A045846B4}" type="sibTrans" cxnId="{6098B06C-6611-4FFE-8F34-E37B42833182}">
      <dgm:prSet/>
      <dgm:spPr/>
      <dgm:t>
        <a:bodyPr/>
        <a:lstStyle/>
        <a:p>
          <a:endParaRPr lang="ru-RU"/>
        </a:p>
      </dgm:t>
    </dgm:pt>
    <dgm:pt modelId="{B6B7F812-8D6F-4086-9600-B4A6144D8B24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Противоборство</a:t>
          </a:r>
          <a:endParaRPr lang="ru-RU" sz="1600" b="1" dirty="0">
            <a:solidFill>
              <a:srgbClr val="C00000"/>
            </a:solidFill>
          </a:endParaRPr>
        </a:p>
      </dgm:t>
    </dgm:pt>
    <dgm:pt modelId="{7627A89C-05B6-446A-884E-E73DC60F1603}" type="parTrans" cxnId="{7E964427-C857-45B3-BD96-E27F07F1A26F}">
      <dgm:prSet/>
      <dgm:spPr/>
      <dgm:t>
        <a:bodyPr/>
        <a:lstStyle/>
        <a:p>
          <a:endParaRPr lang="ru-RU"/>
        </a:p>
      </dgm:t>
    </dgm:pt>
    <dgm:pt modelId="{84366651-29BC-4789-ADCB-E1735BC52DA7}" type="sibTrans" cxnId="{7E964427-C857-45B3-BD96-E27F07F1A26F}">
      <dgm:prSet/>
      <dgm:spPr/>
      <dgm:t>
        <a:bodyPr/>
        <a:lstStyle/>
        <a:p>
          <a:endParaRPr lang="ru-RU"/>
        </a:p>
      </dgm:t>
    </dgm:pt>
    <dgm:pt modelId="{4128864E-C7BC-4B30-8010-EC3EE123881C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Уклонение от взаимодействия</a:t>
          </a:r>
          <a:r>
            <a:rPr lang="ru-RU" sz="1600" b="1" dirty="0" smtClean="0">
              <a:solidFill>
                <a:srgbClr val="C00000"/>
              </a:solidFill>
            </a:rPr>
            <a:t> </a:t>
          </a:r>
        </a:p>
        <a:p>
          <a:endParaRPr lang="ru-RU" sz="1600" b="1" dirty="0">
            <a:solidFill>
              <a:srgbClr val="C00000"/>
            </a:solidFill>
          </a:endParaRPr>
        </a:p>
      </dgm:t>
    </dgm:pt>
    <dgm:pt modelId="{2F412663-9EDB-4B3E-985E-83B06BDB5FF7}" type="parTrans" cxnId="{950D2A04-6549-4E5E-9AFD-3066B4FFE994}">
      <dgm:prSet/>
      <dgm:spPr/>
      <dgm:t>
        <a:bodyPr/>
        <a:lstStyle/>
        <a:p>
          <a:endParaRPr lang="ru-RU"/>
        </a:p>
      </dgm:t>
    </dgm:pt>
    <dgm:pt modelId="{702A1817-F084-44D4-AFD5-2650A172075F}" type="sibTrans" cxnId="{950D2A04-6549-4E5E-9AFD-3066B4FFE994}">
      <dgm:prSet/>
      <dgm:spPr/>
      <dgm:t>
        <a:bodyPr/>
        <a:lstStyle/>
        <a:p>
          <a:endParaRPr lang="ru-RU"/>
        </a:p>
      </dgm:t>
    </dgm:pt>
    <dgm:pt modelId="{A25C2A09-2064-47F9-A7D2-CADCC19F9457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Однонаправленное содействие</a:t>
          </a:r>
          <a:r>
            <a:rPr lang="ru-RU" sz="1600" b="1" dirty="0" smtClean="0">
              <a:solidFill>
                <a:srgbClr val="C00000"/>
              </a:solidFill>
            </a:rPr>
            <a:t> </a:t>
          </a:r>
          <a:endParaRPr lang="ru-RU" sz="1600" b="1" dirty="0">
            <a:solidFill>
              <a:srgbClr val="C00000"/>
            </a:solidFill>
          </a:endParaRPr>
        </a:p>
      </dgm:t>
    </dgm:pt>
    <dgm:pt modelId="{8AE3953E-789E-49E7-B5A3-6B5E730C8A55}" type="parTrans" cxnId="{A12A2EC6-34B4-4E0E-A26A-507CF60F4009}">
      <dgm:prSet/>
      <dgm:spPr/>
      <dgm:t>
        <a:bodyPr/>
        <a:lstStyle/>
        <a:p>
          <a:endParaRPr lang="ru-RU"/>
        </a:p>
      </dgm:t>
    </dgm:pt>
    <dgm:pt modelId="{817BEF1E-EB6A-48B4-AFE3-E33E89A13902}" type="sibTrans" cxnId="{A12A2EC6-34B4-4E0E-A26A-507CF60F4009}">
      <dgm:prSet/>
      <dgm:spPr/>
      <dgm:t>
        <a:bodyPr/>
        <a:lstStyle/>
        <a:p>
          <a:endParaRPr lang="ru-RU"/>
        </a:p>
      </dgm:t>
    </dgm:pt>
    <dgm:pt modelId="{35045469-46E1-426D-A4C2-ED9F0DE8A0A2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Однонаправленное противодействие</a:t>
          </a:r>
          <a:r>
            <a:rPr lang="ru-RU" sz="1600" b="1" dirty="0" smtClean="0">
              <a:solidFill>
                <a:srgbClr val="C00000"/>
              </a:solidFill>
            </a:rPr>
            <a:t> </a:t>
          </a:r>
          <a:endParaRPr lang="ru-RU" sz="1600" b="1" dirty="0">
            <a:solidFill>
              <a:srgbClr val="C00000"/>
            </a:solidFill>
          </a:endParaRPr>
        </a:p>
      </dgm:t>
    </dgm:pt>
    <dgm:pt modelId="{2109BF01-E452-4051-86C4-4155C50D5CFC}" type="parTrans" cxnId="{783F7CF9-2E40-4C89-B4AB-80B53CBF6141}">
      <dgm:prSet/>
      <dgm:spPr/>
      <dgm:t>
        <a:bodyPr/>
        <a:lstStyle/>
        <a:p>
          <a:endParaRPr lang="ru-RU"/>
        </a:p>
      </dgm:t>
    </dgm:pt>
    <dgm:pt modelId="{8C750882-BED4-4C03-90AA-CC399BE8C6B9}" type="sibTrans" cxnId="{783F7CF9-2E40-4C89-B4AB-80B53CBF6141}">
      <dgm:prSet/>
      <dgm:spPr/>
      <dgm:t>
        <a:bodyPr/>
        <a:lstStyle/>
        <a:p>
          <a:endParaRPr lang="ru-RU"/>
        </a:p>
      </dgm:t>
    </dgm:pt>
    <dgm:pt modelId="{BA36B71D-C413-46C2-8C99-43F2D4CCB485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Компромиссное взаимодействие</a:t>
          </a:r>
          <a:r>
            <a:rPr lang="ru-RU" sz="1600" b="1" dirty="0" smtClean="0">
              <a:solidFill>
                <a:srgbClr val="C00000"/>
              </a:solidFill>
            </a:rPr>
            <a:t> </a:t>
          </a:r>
          <a:endParaRPr lang="ru-RU" sz="1600" b="1" dirty="0">
            <a:solidFill>
              <a:srgbClr val="C00000"/>
            </a:solidFill>
          </a:endParaRPr>
        </a:p>
      </dgm:t>
    </dgm:pt>
    <dgm:pt modelId="{17C568D7-0D53-4872-8E76-3D314F824167}" type="parTrans" cxnId="{4A68FAAF-3A2D-43FD-84EA-C49BBF1BBBE4}">
      <dgm:prSet/>
      <dgm:spPr/>
      <dgm:t>
        <a:bodyPr/>
        <a:lstStyle/>
        <a:p>
          <a:endParaRPr lang="ru-RU"/>
        </a:p>
      </dgm:t>
    </dgm:pt>
    <dgm:pt modelId="{5A96EE43-8A5A-4A36-A61A-1B9CE9C047F5}" type="sibTrans" cxnId="{4A68FAAF-3A2D-43FD-84EA-C49BBF1BBBE4}">
      <dgm:prSet/>
      <dgm:spPr/>
      <dgm:t>
        <a:bodyPr/>
        <a:lstStyle/>
        <a:p>
          <a:endParaRPr lang="ru-RU"/>
        </a:p>
      </dgm:t>
    </dgm:pt>
    <dgm:pt modelId="{79A6726A-9D89-4458-BC19-7AC5C8A8C52E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Контрастное взаимодействие </a:t>
          </a:r>
          <a:endParaRPr lang="ru-RU" sz="1600" b="1" dirty="0">
            <a:solidFill>
              <a:srgbClr val="C00000"/>
            </a:solidFill>
          </a:endParaRPr>
        </a:p>
      </dgm:t>
    </dgm:pt>
    <dgm:pt modelId="{24240DA5-1072-4EFA-9A4D-5D692E3815AC}" type="parTrans" cxnId="{6355C781-5560-4704-A59D-4A37E0F04C23}">
      <dgm:prSet/>
      <dgm:spPr/>
      <dgm:t>
        <a:bodyPr/>
        <a:lstStyle/>
        <a:p>
          <a:endParaRPr lang="ru-RU"/>
        </a:p>
      </dgm:t>
    </dgm:pt>
    <dgm:pt modelId="{518B7C8E-7604-48D9-8B97-03F1888ADF21}" type="sibTrans" cxnId="{6355C781-5560-4704-A59D-4A37E0F04C23}">
      <dgm:prSet/>
      <dgm:spPr/>
      <dgm:t>
        <a:bodyPr/>
        <a:lstStyle/>
        <a:p>
          <a:endParaRPr lang="ru-RU"/>
        </a:p>
      </dgm:t>
    </dgm:pt>
    <dgm:pt modelId="{850E917E-5785-4819-AB6F-F6D01C1E030E}" type="pres">
      <dgm:prSet presAssocID="{575F86B1-BDBB-4F78-A1E6-02D28ADD25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18538B-C6F0-4ECD-AC90-6ABF31E76D05}" type="pres">
      <dgm:prSet presAssocID="{8963D5DD-CF99-4B3F-B4B8-2360B5778418}" presName="node" presStyleLbl="node1" presStyleIdx="0" presStyleCnt="7" custScaleX="117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3A362-90E5-43DC-84F6-413E193F1F87}" type="pres">
      <dgm:prSet presAssocID="{8963D5DD-CF99-4B3F-B4B8-2360B5778418}" presName="spNode" presStyleCnt="0"/>
      <dgm:spPr/>
    </dgm:pt>
    <dgm:pt modelId="{72C6C313-932D-4531-ADBF-17FC5A786366}" type="pres">
      <dgm:prSet presAssocID="{80A9ABFE-B664-4AF2-B719-493A045846B4}" presName="sibTrans" presStyleLbl="sibTrans1D1" presStyleIdx="0" presStyleCnt="7"/>
      <dgm:spPr/>
      <dgm:t>
        <a:bodyPr/>
        <a:lstStyle/>
        <a:p>
          <a:endParaRPr lang="ru-RU"/>
        </a:p>
      </dgm:t>
    </dgm:pt>
    <dgm:pt modelId="{6983ED5A-517C-48B5-A8B3-BCF968BEE729}" type="pres">
      <dgm:prSet presAssocID="{B6B7F812-8D6F-4086-9600-B4A6144D8B24}" presName="node" presStyleLbl="node1" presStyleIdx="1" presStyleCnt="7" custScaleX="127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16421-B163-41AB-9BFB-BBCC60D0A102}" type="pres">
      <dgm:prSet presAssocID="{B6B7F812-8D6F-4086-9600-B4A6144D8B24}" presName="spNode" presStyleCnt="0"/>
      <dgm:spPr/>
    </dgm:pt>
    <dgm:pt modelId="{C25B5510-818E-4D0E-897B-E45CB27984A9}" type="pres">
      <dgm:prSet presAssocID="{84366651-29BC-4789-ADCB-E1735BC52DA7}" presName="sibTrans" presStyleLbl="sibTrans1D1" presStyleIdx="1" presStyleCnt="7"/>
      <dgm:spPr/>
      <dgm:t>
        <a:bodyPr/>
        <a:lstStyle/>
        <a:p>
          <a:endParaRPr lang="ru-RU"/>
        </a:p>
      </dgm:t>
    </dgm:pt>
    <dgm:pt modelId="{20E63D1D-0095-46A5-9898-1AC1775CA4B8}" type="pres">
      <dgm:prSet presAssocID="{4128864E-C7BC-4B30-8010-EC3EE123881C}" presName="node" presStyleLbl="node1" presStyleIdx="2" presStyleCnt="7" custScaleX="140891" custRadScaleRad="102399" custRadScaleInc="-21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8C6A9-E13A-47A5-908F-1417C31C36DA}" type="pres">
      <dgm:prSet presAssocID="{4128864E-C7BC-4B30-8010-EC3EE123881C}" presName="spNode" presStyleCnt="0"/>
      <dgm:spPr/>
    </dgm:pt>
    <dgm:pt modelId="{7196ACCE-FCA3-43BF-8C7A-931D6DB7F695}" type="pres">
      <dgm:prSet presAssocID="{702A1817-F084-44D4-AFD5-2650A172075F}" presName="sibTrans" presStyleLbl="sibTrans1D1" presStyleIdx="2" presStyleCnt="7"/>
      <dgm:spPr/>
      <dgm:t>
        <a:bodyPr/>
        <a:lstStyle/>
        <a:p>
          <a:endParaRPr lang="ru-RU"/>
        </a:p>
      </dgm:t>
    </dgm:pt>
    <dgm:pt modelId="{6C091B77-0B0B-4A65-A1B2-FC4A39C8C527}" type="pres">
      <dgm:prSet presAssocID="{A25C2A09-2064-47F9-A7D2-CADCC19F9457}" presName="node" presStyleLbl="node1" presStyleIdx="3" presStyleCnt="7" custScaleX="148199" custRadScaleRad="102396" custRadScaleInc="-49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13507-9E6B-4A54-A0EA-F869E8F65282}" type="pres">
      <dgm:prSet presAssocID="{A25C2A09-2064-47F9-A7D2-CADCC19F9457}" presName="spNode" presStyleCnt="0"/>
      <dgm:spPr/>
    </dgm:pt>
    <dgm:pt modelId="{29B76D93-846A-4156-B734-70143360A7F9}" type="pres">
      <dgm:prSet presAssocID="{817BEF1E-EB6A-48B4-AFE3-E33E89A13902}" presName="sibTrans" presStyleLbl="sibTrans1D1" presStyleIdx="3" presStyleCnt="7"/>
      <dgm:spPr/>
      <dgm:t>
        <a:bodyPr/>
        <a:lstStyle/>
        <a:p>
          <a:endParaRPr lang="ru-RU"/>
        </a:p>
      </dgm:t>
    </dgm:pt>
    <dgm:pt modelId="{6D5E73D2-5E4C-4FC8-937C-14E15288F042}" type="pres">
      <dgm:prSet presAssocID="{35045469-46E1-426D-A4C2-ED9F0DE8A0A2}" presName="node" presStyleLbl="node1" presStyleIdx="4" presStyleCnt="7" custScaleX="159219" custRadScaleRad="96390" custRadScaleInc="15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5CA9B-E9A6-4EFB-9DB6-0F486A19C85B}" type="pres">
      <dgm:prSet presAssocID="{35045469-46E1-426D-A4C2-ED9F0DE8A0A2}" presName="spNode" presStyleCnt="0"/>
      <dgm:spPr/>
    </dgm:pt>
    <dgm:pt modelId="{7EA5BEDA-FCBB-4C20-90A2-A8F1E8C90E14}" type="pres">
      <dgm:prSet presAssocID="{8C750882-BED4-4C03-90AA-CC399BE8C6B9}" presName="sibTrans" presStyleLbl="sibTrans1D1" presStyleIdx="4" presStyleCnt="7"/>
      <dgm:spPr/>
      <dgm:t>
        <a:bodyPr/>
        <a:lstStyle/>
        <a:p>
          <a:endParaRPr lang="ru-RU"/>
        </a:p>
      </dgm:t>
    </dgm:pt>
    <dgm:pt modelId="{40A11B2D-9FEF-4D72-BD3B-6FED979C1C0C}" type="pres">
      <dgm:prSet presAssocID="{79A6726A-9D89-4458-BC19-7AC5C8A8C52E}" presName="node" presStyleLbl="node1" presStyleIdx="5" presStyleCnt="7" custScaleX="133128" custRadScaleRad="99507" custRadScaleInc="28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0BA52-67E9-4607-A05A-0B0E2B7E1920}" type="pres">
      <dgm:prSet presAssocID="{79A6726A-9D89-4458-BC19-7AC5C8A8C52E}" presName="spNode" presStyleCnt="0"/>
      <dgm:spPr/>
    </dgm:pt>
    <dgm:pt modelId="{755C33D5-5BA1-49AE-812E-67D0DEC84021}" type="pres">
      <dgm:prSet presAssocID="{518B7C8E-7604-48D9-8B97-03F1888ADF21}" presName="sibTrans" presStyleLbl="sibTrans1D1" presStyleIdx="5" presStyleCnt="7"/>
      <dgm:spPr/>
      <dgm:t>
        <a:bodyPr/>
        <a:lstStyle/>
        <a:p>
          <a:endParaRPr lang="ru-RU"/>
        </a:p>
      </dgm:t>
    </dgm:pt>
    <dgm:pt modelId="{E524249A-1015-4837-80DC-02945C0C474A}" type="pres">
      <dgm:prSet presAssocID="{BA36B71D-C413-46C2-8C99-43F2D4CCB485}" presName="node" presStyleLbl="node1" presStyleIdx="6" presStyleCnt="7" custScaleX="134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EAC1F-11F4-400A-9496-727FAB8CF647}" type="pres">
      <dgm:prSet presAssocID="{BA36B71D-C413-46C2-8C99-43F2D4CCB485}" presName="spNode" presStyleCnt="0"/>
      <dgm:spPr/>
    </dgm:pt>
    <dgm:pt modelId="{10EF0E08-225C-40FC-A013-927F8385E287}" type="pres">
      <dgm:prSet presAssocID="{5A96EE43-8A5A-4A36-A61A-1B9CE9C047F5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2192DA6B-7BB3-4DEC-AF8C-2EDDE7870C9D}" type="presOf" srcId="{79A6726A-9D89-4458-BC19-7AC5C8A8C52E}" destId="{40A11B2D-9FEF-4D72-BD3B-6FED979C1C0C}" srcOrd="0" destOrd="0" presId="urn:microsoft.com/office/officeart/2005/8/layout/cycle6"/>
    <dgm:cxn modelId="{E3818A7D-F80D-4B28-A2E2-37960A2E4E0E}" type="presOf" srcId="{8C750882-BED4-4C03-90AA-CC399BE8C6B9}" destId="{7EA5BEDA-FCBB-4C20-90A2-A8F1E8C90E14}" srcOrd="0" destOrd="0" presId="urn:microsoft.com/office/officeart/2005/8/layout/cycle6"/>
    <dgm:cxn modelId="{A12A2EC6-34B4-4E0E-A26A-507CF60F4009}" srcId="{575F86B1-BDBB-4F78-A1E6-02D28ADD25C2}" destId="{A25C2A09-2064-47F9-A7D2-CADCC19F9457}" srcOrd="3" destOrd="0" parTransId="{8AE3953E-789E-49E7-B5A3-6B5E730C8A55}" sibTransId="{817BEF1E-EB6A-48B4-AFE3-E33E89A13902}"/>
    <dgm:cxn modelId="{8CED64CE-8B10-4A15-A415-3CA07E49CB3A}" type="presOf" srcId="{A25C2A09-2064-47F9-A7D2-CADCC19F9457}" destId="{6C091B77-0B0B-4A65-A1B2-FC4A39C8C527}" srcOrd="0" destOrd="0" presId="urn:microsoft.com/office/officeart/2005/8/layout/cycle6"/>
    <dgm:cxn modelId="{00B4F480-858F-4F45-BC96-2706BE28CDB0}" type="presOf" srcId="{8963D5DD-CF99-4B3F-B4B8-2360B5778418}" destId="{6418538B-C6F0-4ECD-AC90-6ABF31E76D05}" srcOrd="0" destOrd="0" presId="urn:microsoft.com/office/officeart/2005/8/layout/cycle6"/>
    <dgm:cxn modelId="{85BB501A-12D2-4A4C-A1D7-E5A3F9944BE4}" type="presOf" srcId="{84366651-29BC-4789-ADCB-E1735BC52DA7}" destId="{C25B5510-818E-4D0E-897B-E45CB27984A9}" srcOrd="0" destOrd="0" presId="urn:microsoft.com/office/officeart/2005/8/layout/cycle6"/>
    <dgm:cxn modelId="{CE9D2C67-2B8F-434B-81CF-063824610735}" type="presOf" srcId="{702A1817-F084-44D4-AFD5-2650A172075F}" destId="{7196ACCE-FCA3-43BF-8C7A-931D6DB7F695}" srcOrd="0" destOrd="0" presId="urn:microsoft.com/office/officeart/2005/8/layout/cycle6"/>
    <dgm:cxn modelId="{F3CCCD5E-6091-4358-8E6B-1FD7E7464B69}" type="presOf" srcId="{5A96EE43-8A5A-4A36-A61A-1B9CE9C047F5}" destId="{10EF0E08-225C-40FC-A013-927F8385E287}" srcOrd="0" destOrd="0" presId="urn:microsoft.com/office/officeart/2005/8/layout/cycle6"/>
    <dgm:cxn modelId="{062950DB-0AA5-4E69-86A0-0083B0E0F39E}" type="presOf" srcId="{80A9ABFE-B664-4AF2-B719-493A045846B4}" destId="{72C6C313-932D-4531-ADBF-17FC5A786366}" srcOrd="0" destOrd="0" presId="urn:microsoft.com/office/officeart/2005/8/layout/cycle6"/>
    <dgm:cxn modelId="{7E964427-C857-45B3-BD96-E27F07F1A26F}" srcId="{575F86B1-BDBB-4F78-A1E6-02D28ADD25C2}" destId="{B6B7F812-8D6F-4086-9600-B4A6144D8B24}" srcOrd="1" destOrd="0" parTransId="{7627A89C-05B6-446A-884E-E73DC60F1603}" sibTransId="{84366651-29BC-4789-ADCB-E1735BC52DA7}"/>
    <dgm:cxn modelId="{FA5A3B77-EAFD-4334-BEED-1C1CC37F1F4B}" type="presOf" srcId="{817BEF1E-EB6A-48B4-AFE3-E33E89A13902}" destId="{29B76D93-846A-4156-B734-70143360A7F9}" srcOrd="0" destOrd="0" presId="urn:microsoft.com/office/officeart/2005/8/layout/cycle6"/>
    <dgm:cxn modelId="{783F7CF9-2E40-4C89-B4AB-80B53CBF6141}" srcId="{575F86B1-BDBB-4F78-A1E6-02D28ADD25C2}" destId="{35045469-46E1-426D-A4C2-ED9F0DE8A0A2}" srcOrd="4" destOrd="0" parTransId="{2109BF01-E452-4051-86C4-4155C50D5CFC}" sibTransId="{8C750882-BED4-4C03-90AA-CC399BE8C6B9}"/>
    <dgm:cxn modelId="{312FC2F1-6DAA-467D-8D29-2D57D7B044E8}" type="presOf" srcId="{575F86B1-BDBB-4F78-A1E6-02D28ADD25C2}" destId="{850E917E-5785-4819-AB6F-F6D01C1E030E}" srcOrd="0" destOrd="0" presId="urn:microsoft.com/office/officeart/2005/8/layout/cycle6"/>
    <dgm:cxn modelId="{6355C781-5560-4704-A59D-4A37E0F04C23}" srcId="{575F86B1-BDBB-4F78-A1E6-02D28ADD25C2}" destId="{79A6726A-9D89-4458-BC19-7AC5C8A8C52E}" srcOrd="5" destOrd="0" parTransId="{24240DA5-1072-4EFA-9A4D-5D692E3815AC}" sibTransId="{518B7C8E-7604-48D9-8B97-03F1888ADF21}"/>
    <dgm:cxn modelId="{9F8989F3-A79D-4661-9D2B-7D429D96EB33}" type="presOf" srcId="{35045469-46E1-426D-A4C2-ED9F0DE8A0A2}" destId="{6D5E73D2-5E4C-4FC8-937C-14E15288F042}" srcOrd="0" destOrd="0" presId="urn:microsoft.com/office/officeart/2005/8/layout/cycle6"/>
    <dgm:cxn modelId="{4A68FAAF-3A2D-43FD-84EA-C49BBF1BBBE4}" srcId="{575F86B1-BDBB-4F78-A1E6-02D28ADD25C2}" destId="{BA36B71D-C413-46C2-8C99-43F2D4CCB485}" srcOrd="6" destOrd="0" parTransId="{17C568D7-0D53-4872-8E76-3D314F824167}" sibTransId="{5A96EE43-8A5A-4A36-A61A-1B9CE9C047F5}"/>
    <dgm:cxn modelId="{3E9E19C2-C97B-49C2-9A70-0D6B8F06B028}" type="presOf" srcId="{BA36B71D-C413-46C2-8C99-43F2D4CCB485}" destId="{E524249A-1015-4837-80DC-02945C0C474A}" srcOrd="0" destOrd="0" presId="urn:microsoft.com/office/officeart/2005/8/layout/cycle6"/>
    <dgm:cxn modelId="{950D2A04-6549-4E5E-9AFD-3066B4FFE994}" srcId="{575F86B1-BDBB-4F78-A1E6-02D28ADD25C2}" destId="{4128864E-C7BC-4B30-8010-EC3EE123881C}" srcOrd="2" destOrd="0" parTransId="{2F412663-9EDB-4B3E-985E-83B06BDB5FF7}" sibTransId="{702A1817-F084-44D4-AFD5-2650A172075F}"/>
    <dgm:cxn modelId="{A935785E-6909-4F98-B056-890308283BC3}" type="presOf" srcId="{B6B7F812-8D6F-4086-9600-B4A6144D8B24}" destId="{6983ED5A-517C-48B5-A8B3-BCF968BEE729}" srcOrd="0" destOrd="0" presId="urn:microsoft.com/office/officeart/2005/8/layout/cycle6"/>
    <dgm:cxn modelId="{F4D213B2-A615-4A25-A8AD-E0ECFFF00F2D}" type="presOf" srcId="{518B7C8E-7604-48D9-8B97-03F1888ADF21}" destId="{755C33D5-5BA1-49AE-812E-67D0DEC84021}" srcOrd="0" destOrd="0" presId="urn:microsoft.com/office/officeart/2005/8/layout/cycle6"/>
    <dgm:cxn modelId="{6098B06C-6611-4FFE-8F34-E37B42833182}" srcId="{575F86B1-BDBB-4F78-A1E6-02D28ADD25C2}" destId="{8963D5DD-CF99-4B3F-B4B8-2360B5778418}" srcOrd="0" destOrd="0" parTransId="{490FC9C3-0771-4F32-B86A-F580C4624411}" sibTransId="{80A9ABFE-B664-4AF2-B719-493A045846B4}"/>
    <dgm:cxn modelId="{0C935A67-9255-409E-95D1-D1C203F0804F}" type="presOf" srcId="{4128864E-C7BC-4B30-8010-EC3EE123881C}" destId="{20E63D1D-0095-46A5-9898-1AC1775CA4B8}" srcOrd="0" destOrd="0" presId="urn:microsoft.com/office/officeart/2005/8/layout/cycle6"/>
    <dgm:cxn modelId="{C3CA425A-83E6-4DC8-822F-ABBF23098D8A}" type="presParOf" srcId="{850E917E-5785-4819-AB6F-F6D01C1E030E}" destId="{6418538B-C6F0-4ECD-AC90-6ABF31E76D05}" srcOrd="0" destOrd="0" presId="urn:microsoft.com/office/officeart/2005/8/layout/cycle6"/>
    <dgm:cxn modelId="{B6C146EF-4DE1-477B-9FC2-1A6B9CFF2C39}" type="presParOf" srcId="{850E917E-5785-4819-AB6F-F6D01C1E030E}" destId="{AB53A362-90E5-43DC-84F6-413E193F1F87}" srcOrd="1" destOrd="0" presId="urn:microsoft.com/office/officeart/2005/8/layout/cycle6"/>
    <dgm:cxn modelId="{4C05C5D9-ACCC-488A-BDB9-3A6EDFC39ADB}" type="presParOf" srcId="{850E917E-5785-4819-AB6F-F6D01C1E030E}" destId="{72C6C313-932D-4531-ADBF-17FC5A786366}" srcOrd="2" destOrd="0" presId="urn:microsoft.com/office/officeart/2005/8/layout/cycle6"/>
    <dgm:cxn modelId="{0D751E45-801A-4A85-B237-9D0EC7DFF9BD}" type="presParOf" srcId="{850E917E-5785-4819-AB6F-F6D01C1E030E}" destId="{6983ED5A-517C-48B5-A8B3-BCF968BEE729}" srcOrd="3" destOrd="0" presId="urn:microsoft.com/office/officeart/2005/8/layout/cycle6"/>
    <dgm:cxn modelId="{F41025A8-0BA5-4C5E-8C47-9E43E1428CA7}" type="presParOf" srcId="{850E917E-5785-4819-AB6F-F6D01C1E030E}" destId="{F6816421-B163-41AB-9BFB-BBCC60D0A102}" srcOrd="4" destOrd="0" presId="urn:microsoft.com/office/officeart/2005/8/layout/cycle6"/>
    <dgm:cxn modelId="{7D548943-0E2B-4482-B340-909A2039747E}" type="presParOf" srcId="{850E917E-5785-4819-AB6F-F6D01C1E030E}" destId="{C25B5510-818E-4D0E-897B-E45CB27984A9}" srcOrd="5" destOrd="0" presId="urn:microsoft.com/office/officeart/2005/8/layout/cycle6"/>
    <dgm:cxn modelId="{6DCB3B04-F0CF-423C-8BD4-5723F5DDD4A6}" type="presParOf" srcId="{850E917E-5785-4819-AB6F-F6D01C1E030E}" destId="{20E63D1D-0095-46A5-9898-1AC1775CA4B8}" srcOrd="6" destOrd="0" presId="urn:microsoft.com/office/officeart/2005/8/layout/cycle6"/>
    <dgm:cxn modelId="{A2C9476D-83FA-400F-B6E0-0C625A7FD46D}" type="presParOf" srcId="{850E917E-5785-4819-AB6F-F6D01C1E030E}" destId="{28E8C6A9-E13A-47A5-908F-1417C31C36DA}" srcOrd="7" destOrd="0" presId="urn:microsoft.com/office/officeart/2005/8/layout/cycle6"/>
    <dgm:cxn modelId="{C87D99B8-BB4C-4602-8C42-7980E4637A5E}" type="presParOf" srcId="{850E917E-5785-4819-AB6F-F6D01C1E030E}" destId="{7196ACCE-FCA3-43BF-8C7A-931D6DB7F695}" srcOrd="8" destOrd="0" presId="urn:microsoft.com/office/officeart/2005/8/layout/cycle6"/>
    <dgm:cxn modelId="{9577E9A7-A56C-40BA-9A12-DBA0B6BA0DAD}" type="presParOf" srcId="{850E917E-5785-4819-AB6F-F6D01C1E030E}" destId="{6C091B77-0B0B-4A65-A1B2-FC4A39C8C527}" srcOrd="9" destOrd="0" presId="urn:microsoft.com/office/officeart/2005/8/layout/cycle6"/>
    <dgm:cxn modelId="{1786B32A-2172-4188-AB7F-F25F476A629A}" type="presParOf" srcId="{850E917E-5785-4819-AB6F-F6D01C1E030E}" destId="{95613507-9E6B-4A54-A0EA-F869E8F65282}" srcOrd="10" destOrd="0" presId="urn:microsoft.com/office/officeart/2005/8/layout/cycle6"/>
    <dgm:cxn modelId="{54F458AF-AF51-47CD-9517-354ED31620A7}" type="presParOf" srcId="{850E917E-5785-4819-AB6F-F6D01C1E030E}" destId="{29B76D93-846A-4156-B734-70143360A7F9}" srcOrd="11" destOrd="0" presId="urn:microsoft.com/office/officeart/2005/8/layout/cycle6"/>
    <dgm:cxn modelId="{9A17E279-7FE9-47E5-A35B-DC3FB5B0CE4D}" type="presParOf" srcId="{850E917E-5785-4819-AB6F-F6D01C1E030E}" destId="{6D5E73D2-5E4C-4FC8-937C-14E15288F042}" srcOrd="12" destOrd="0" presId="urn:microsoft.com/office/officeart/2005/8/layout/cycle6"/>
    <dgm:cxn modelId="{B6BC1241-C761-46E9-9BCA-23B95118355C}" type="presParOf" srcId="{850E917E-5785-4819-AB6F-F6D01C1E030E}" destId="{DE85CA9B-E9A6-4EFB-9DB6-0F486A19C85B}" srcOrd="13" destOrd="0" presId="urn:microsoft.com/office/officeart/2005/8/layout/cycle6"/>
    <dgm:cxn modelId="{42731286-65A3-4507-8D86-541CB9A3F648}" type="presParOf" srcId="{850E917E-5785-4819-AB6F-F6D01C1E030E}" destId="{7EA5BEDA-FCBB-4C20-90A2-A8F1E8C90E14}" srcOrd="14" destOrd="0" presId="urn:microsoft.com/office/officeart/2005/8/layout/cycle6"/>
    <dgm:cxn modelId="{9C9E773E-9590-40C5-A042-0A2F2F12EEBD}" type="presParOf" srcId="{850E917E-5785-4819-AB6F-F6D01C1E030E}" destId="{40A11B2D-9FEF-4D72-BD3B-6FED979C1C0C}" srcOrd="15" destOrd="0" presId="urn:microsoft.com/office/officeart/2005/8/layout/cycle6"/>
    <dgm:cxn modelId="{70F5AA25-C2D9-4292-AF85-3C25B1C9447C}" type="presParOf" srcId="{850E917E-5785-4819-AB6F-F6D01C1E030E}" destId="{F700BA52-67E9-4607-A05A-0B0E2B7E1920}" srcOrd="16" destOrd="0" presId="urn:microsoft.com/office/officeart/2005/8/layout/cycle6"/>
    <dgm:cxn modelId="{4AAA8F5D-3599-4E28-B285-B55FB681C0AB}" type="presParOf" srcId="{850E917E-5785-4819-AB6F-F6D01C1E030E}" destId="{755C33D5-5BA1-49AE-812E-67D0DEC84021}" srcOrd="17" destOrd="0" presId="urn:microsoft.com/office/officeart/2005/8/layout/cycle6"/>
    <dgm:cxn modelId="{E8BE73E5-8D84-41F7-9551-CA1EC238C4D5}" type="presParOf" srcId="{850E917E-5785-4819-AB6F-F6D01C1E030E}" destId="{E524249A-1015-4837-80DC-02945C0C474A}" srcOrd="18" destOrd="0" presId="urn:microsoft.com/office/officeart/2005/8/layout/cycle6"/>
    <dgm:cxn modelId="{4F4E00B3-723D-4DB1-9F49-F0B969AC69AF}" type="presParOf" srcId="{850E917E-5785-4819-AB6F-F6D01C1E030E}" destId="{F0FEAC1F-11F4-400A-9496-727FAB8CF647}" srcOrd="19" destOrd="0" presId="urn:microsoft.com/office/officeart/2005/8/layout/cycle6"/>
    <dgm:cxn modelId="{242C572D-6C9E-4C92-9CCB-C4246D8F53B0}" type="presParOf" srcId="{850E917E-5785-4819-AB6F-F6D01C1E030E}" destId="{10EF0E08-225C-40FC-A013-927F8385E287}" srcOrd="20" destOrd="0" presId="urn:microsoft.com/office/officeart/2005/8/layout/cycle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B379A3-AD7C-434B-AD99-4E3476AE6B4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5B3F5063-F15F-403C-B20A-71E87265423B}">
      <dgm:prSet phldrT="[Текст]" phldr="1"/>
      <dgm:spPr/>
      <dgm:t>
        <a:bodyPr/>
        <a:lstStyle/>
        <a:p>
          <a:endParaRPr lang="ru-RU"/>
        </a:p>
      </dgm:t>
    </dgm:pt>
    <dgm:pt modelId="{E03BFA2E-EDDA-4540-8EC4-713E9DC66760}" type="parTrans" cxnId="{DD928112-625B-4B6C-98C2-3B315B14F680}">
      <dgm:prSet/>
      <dgm:spPr/>
      <dgm:t>
        <a:bodyPr/>
        <a:lstStyle/>
        <a:p>
          <a:endParaRPr lang="ru-RU"/>
        </a:p>
      </dgm:t>
    </dgm:pt>
    <dgm:pt modelId="{E7D2AD74-2AFD-4541-B656-E30E22A0D346}" type="sibTrans" cxnId="{DD928112-625B-4B6C-98C2-3B315B14F680}">
      <dgm:prSet/>
      <dgm:spPr/>
      <dgm:t>
        <a:bodyPr/>
        <a:lstStyle/>
        <a:p>
          <a:endParaRPr lang="ru-RU"/>
        </a:p>
      </dgm:t>
    </dgm:pt>
    <dgm:pt modelId="{7305568C-8ADD-410E-B9B5-5BE7933326DC}">
      <dgm:prSet phldrT="[Текст]" phldr="1"/>
      <dgm:spPr/>
      <dgm:t>
        <a:bodyPr/>
        <a:lstStyle/>
        <a:p>
          <a:endParaRPr lang="ru-RU"/>
        </a:p>
      </dgm:t>
    </dgm:pt>
    <dgm:pt modelId="{D2B8AFDD-5B24-486F-875A-277018EA9BBB}" type="parTrans" cxnId="{E92725EC-E25C-4F05-BB36-843703FED19A}">
      <dgm:prSet/>
      <dgm:spPr/>
      <dgm:t>
        <a:bodyPr/>
        <a:lstStyle/>
        <a:p>
          <a:endParaRPr lang="ru-RU"/>
        </a:p>
      </dgm:t>
    </dgm:pt>
    <dgm:pt modelId="{122D32D3-DFDE-4AB1-9926-587CC21EC024}" type="sibTrans" cxnId="{E92725EC-E25C-4F05-BB36-843703FED19A}">
      <dgm:prSet/>
      <dgm:spPr/>
      <dgm:t>
        <a:bodyPr/>
        <a:lstStyle/>
        <a:p>
          <a:endParaRPr lang="ru-RU"/>
        </a:p>
      </dgm:t>
    </dgm:pt>
    <dgm:pt modelId="{9BA37B63-36E4-4BD0-995E-C891DCFF1E0D}">
      <dgm:prSet phldrT="[Текст]" phldr="1"/>
      <dgm:spPr/>
      <dgm:t>
        <a:bodyPr/>
        <a:lstStyle/>
        <a:p>
          <a:endParaRPr lang="ru-RU"/>
        </a:p>
      </dgm:t>
    </dgm:pt>
    <dgm:pt modelId="{523327E2-C751-46E3-988A-670C7A3EB710}" type="parTrans" cxnId="{AA9EA328-C7AE-404E-A12B-AEBE5639B553}">
      <dgm:prSet/>
      <dgm:spPr/>
      <dgm:t>
        <a:bodyPr/>
        <a:lstStyle/>
        <a:p>
          <a:endParaRPr lang="ru-RU"/>
        </a:p>
      </dgm:t>
    </dgm:pt>
    <dgm:pt modelId="{C0B5E498-BF4D-4D37-A239-432CDC8533EA}" type="sibTrans" cxnId="{AA9EA328-C7AE-404E-A12B-AEBE5639B553}">
      <dgm:prSet/>
      <dgm:spPr/>
      <dgm:t>
        <a:bodyPr/>
        <a:lstStyle/>
        <a:p>
          <a:endParaRPr lang="ru-RU"/>
        </a:p>
      </dgm:t>
    </dgm:pt>
    <dgm:pt modelId="{911589A1-2F48-4088-9A25-7C6C70A44E23}" type="pres">
      <dgm:prSet presAssocID="{2BB379A3-AD7C-434B-AD99-4E3476AE6B4B}" presName="linear" presStyleCnt="0">
        <dgm:presLayoutVars>
          <dgm:dir/>
          <dgm:animLvl val="lvl"/>
          <dgm:resizeHandles val="exact"/>
        </dgm:presLayoutVars>
      </dgm:prSet>
      <dgm:spPr/>
    </dgm:pt>
    <dgm:pt modelId="{67DD3613-9708-4E15-A73F-4CE7BAE57B61}" type="pres">
      <dgm:prSet presAssocID="{5B3F5063-F15F-403C-B20A-71E87265423B}" presName="parentLin" presStyleCnt="0"/>
      <dgm:spPr/>
    </dgm:pt>
    <dgm:pt modelId="{3D243539-F37D-421B-9104-CE32C2F65467}" type="pres">
      <dgm:prSet presAssocID="{5B3F5063-F15F-403C-B20A-71E87265423B}" presName="parentLeftMargin" presStyleLbl="node1" presStyleIdx="0" presStyleCnt="3"/>
      <dgm:spPr/>
    </dgm:pt>
    <dgm:pt modelId="{42508DEA-F820-404C-982D-8687F5FC143D}" type="pres">
      <dgm:prSet presAssocID="{5B3F5063-F15F-403C-B20A-71E8726542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DA51780-DA35-4EE1-9379-A6D5266C08DF}" type="pres">
      <dgm:prSet presAssocID="{5B3F5063-F15F-403C-B20A-71E87265423B}" presName="negativeSpace" presStyleCnt="0"/>
      <dgm:spPr/>
    </dgm:pt>
    <dgm:pt modelId="{90DEA58F-D341-4266-AC46-B16EB6850629}" type="pres">
      <dgm:prSet presAssocID="{5B3F5063-F15F-403C-B20A-71E87265423B}" presName="childText" presStyleLbl="conFgAcc1" presStyleIdx="0" presStyleCnt="3">
        <dgm:presLayoutVars>
          <dgm:bulletEnabled val="1"/>
        </dgm:presLayoutVars>
      </dgm:prSet>
      <dgm:spPr/>
    </dgm:pt>
    <dgm:pt modelId="{F0537E42-EFCA-45F9-822A-ABF0CE4223F0}" type="pres">
      <dgm:prSet presAssocID="{E7D2AD74-2AFD-4541-B656-E30E22A0D346}" presName="spaceBetweenRectangles" presStyleCnt="0"/>
      <dgm:spPr/>
    </dgm:pt>
    <dgm:pt modelId="{291C6C35-2FDB-4EEF-B5F8-2608EE54E8ED}" type="pres">
      <dgm:prSet presAssocID="{7305568C-8ADD-410E-B9B5-5BE7933326DC}" presName="parentLin" presStyleCnt="0"/>
      <dgm:spPr/>
    </dgm:pt>
    <dgm:pt modelId="{0D19CEDF-FEB5-4812-8B64-22A654C1AE5D}" type="pres">
      <dgm:prSet presAssocID="{7305568C-8ADD-410E-B9B5-5BE7933326DC}" presName="parentLeftMargin" presStyleLbl="node1" presStyleIdx="0" presStyleCnt="3"/>
      <dgm:spPr/>
    </dgm:pt>
    <dgm:pt modelId="{D5529E49-2B61-4719-915A-AF5A19BEB324}" type="pres">
      <dgm:prSet presAssocID="{7305568C-8ADD-410E-B9B5-5BE7933326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82D1DD9-E56B-46C6-BAAF-ACCBD827FC47}" type="pres">
      <dgm:prSet presAssocID="{7305568C-8ADD-410E-B9B5-5BE7933326DC}" presName="negativeSpace" presStyleCnt="0"/>
      <dgm:spPr/>
    </dgm:pt>
    <dgm:pt modelId="{F9B0C316-95E5-41C5-836B-FD211AABA568}" type="pres">
      <dgm:prSet presAssocID="{7305568C-8ADD-410E-B9B5-5BE7933326DC}" presName="childText" presStyleLbl="conFgAcc1" presStyleIdx="1" presStyleCnt="3">
        <dgm:presLayoutVars>
          <dgm:bulletEnabled val="1"/>
        </dgm:presLayoutVars>
      </dgm:prSet>
      <dgm:spPr/>
    </dgm:pt>
    <dgm:pt modelId="{D0F8E8E7-A824-4740-B9A0-BBF313BBAE63}" type="pres">
      <dgm:prSet presAssocID="{122D32D3-DFDE-4AB1-9926-587CC21EC024}" presName="spaceBetweenRectangles" presStyleCnt="0"/>
      <dgm:spPr/>
    </dgm:pt>
    <dgm:pt modelId="{83DB8D73-9AD6-49F5-ADD8-EED8BDD8C460}" type="pres">
      <dgm:prSet presAssocID="{9BA37B63-36E4-4BD0-995E-C891DCFF1E0D}" presName="parentLin" presStyleCnt="0"/>
      <dgm:spPr/>
    </dgm:pt>
    <dgm:pt modelId="{F9F74559-E23F-4607-9F52-3E3A14DFF7FB}" type="pres">
      <dgm:prSet presAssocID="{9BA37B63-36E4-4BD0-995E-C891DCFF1E0D}" presName="parentLeftMargin" presStyleLbl="node1" presStyleIdx="1" presStyleCnt="3"/>
      <dgm:spPr/>
    </dgm:pt>
    <dgm:pt modelId="{AD1006EB-EAAC-4C79-84CF-E66993058BF9}" type="pres">
      <dgm:prSet presAssocID="{9BA37B63-36E4-4BD0-995E-C891DCFF1E0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15C8A41-69AB-4204-8EAB-BAE17B2DDB8B}" type="pres">
      <dgm:prSet presAssocID="{9BA37B63-36E4-4BD0-995E-C891DCFF1E0D}" presName="negativeSpace" presStyleCnt="0"/>
      <dgm:spPr/>
    </dgm:pt>
    <dgm:pt modelId="{75D5A604-CB9D-4007-A6CB-2162C3646516}" type="pres">
      <dgm:prSet presAssocID="{9BA37B63-36E4-4BD0-995E-C891DCFF1E0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0B2CC85-C7C9-483E-808D-3E44C75AFBD0}" type="presOf" srcId="{2BB379A3-AD7C-434B-AD99-4E3476AE6B4B}" destId="{911589A1-2F48-4088-9A25-7C6C70A44E23}" srcOrd="0" destOrd="0" presId="urn:microsoft.com/office/officeart/2005/8/layout/list1"/>
    <dgm:cxn modelId="{0CC31AB8-1DD0-4A9B-931B-47CA6714A8A9}" type="presOf" srcId="{9BA37B63-36E4-4BD0-995E-C891DCFF1E0D}" destId="{AD1006EB-EAAC-4C79-84CF-E66993058BF9}" srcOrd="1" destOrd="0" presId="urn:microsoft.com/office/officeart/2005/8/layout/list1"/>
    <dgm:cxn modelId="{DD928112-625B-4B6C-98C2-3B315B14F680}" srcId="{2BB379A3-AD7C-434B-AD99-4E3476AE6B4B}" destId="{5B3F5063-F15F-403C-B20A-71E87265423B}" srcOrd="0" destOrd="0" parTransId="{E03BFA2E-EDDA-4540-8EC4-713E9DC66760}" sibTransId="{E7D2AD74-2AFD-4541-B656-E30E22A0D346}"/>
    <dgm:cxn modelId="{04024716-B1B5-410F-8698-B90404BF996F}" type="presOf" srcId="{5B3F5063-F15F-403C-B20A-71E87265423B}" destId="{42508DEA-F820-404C-982D-8687F5FC143D}" srcOrd="1" destOrd="0" presId="urn:microsoft.com/office/officeart/2005/8/layout/list1"/>
    <dgm:cxn modelId="{630035ED-4DE2-4954-B893-54739C8B376E}" type="presOf" srcId="{5B3F5063-F15F-403C-B20A-71E87265423B}" destId="{3D243539-F37D-421B-9104-CE32C2F65467}" srcOrd="0" destOrd="0" presId="urn:microsoft.com/office/officeart/2005/8/layout/list1"/>
    <dgm:cxn modelId="{DDC53E69-B3EA-4801-A546-2E3DC7BD6AEF}" type="presOf" srcId="{9BA37B63-36E4-4BD0-995E-C891DCFF1E0D}" destId="{F9F74559-E23F-4607-9F52-3E3A14DFF7FB}" srcOrd="0" destOrd="0" presId="urn:microsoft.com/office/officeart/2005/8/layout/list1"/>
    <dgm:cxn modelId="{AA9EA328-C7AE-404E-A12B-AEBE5639B553}" srcId="{2BB379A3-AD7C-434B-AD99-4E3476AE6B4B}" destId="{9BA37B63-36E4-4BD0-995E-C891DCFF1E0D}" srcOrd="2" destOrd="0" parTransId="{523327E2-C751-46E3-988A-670C7A3EB710}" sibTransId="{C0B5E498-BF4D-4D37-A239-432CDC8533EA}"/>
    <dgm:cxn modelId="{025DC340-5C7D-4C45-B76B-A28BA9EA854B}" type="presOf" srcId="{7305568C-8ADD-410E-B9B5-5BE7933326DC}" destId="{D5529E49-2B61-4719-915A-AF5A19BEB324}" srcOrd="1" destOrd="0" presId="urn:microsoft.com/office/officeart/2005/8/layout/list1"/>
    <dgm:cxn modelId="{E92725EC-E25C-4F05-BB36-843703FED19A}" srcId="{2BB379A3-AD7C-434B-AD99-4E3476AE6B4B}" destId="{7305568C-8ADD-410E-B9B5-5BE7933326DC}" srcOrd="1" destOrd="0" parTransId="{D2B8AFDD-5B24-486F-875A-277018EA9BBB}" sibTransId="{122D32D3-DFDE-4AB1-9926-587CC21EC024}"/>
    <dgm:cxn modelId="{E95D90F8-6BC9-40C4-8060-2F6C530A2A98}" type="presOf" srcId="{7305568C-8ADD-410E-B9B5-5BE7933326DC}" destId="{0D19CEDF-FEB5-4812-8B64-22A654C1AE5D}" srcOrd="0" destOrd="0" presId="urn:microsoft.com/office/officeart/2005/8/layout/list1"/>
    <dgm:cxn modelId="{172345BA-F739-4F56-B88D-84F1F69A1150}" type="presParOf" srcId="{911589A1-2F48-4088-9A25-7C6C70A44E23}" destId="{67DD3613-9708-4E15-A73F-4CE7BAE57B61}" srcOrd="0" destOrd="0" presId="urn:microsoft.com/office/officeart/2005/8/layout/list1"/>
    <dgm:cxn modelId="{CB720778-BCDF-4E50-B737-E56DF7EC14BD}" type="presParOf" srcId="{67DD3613-9708-4E15-A73F-4CE7BAE57B61}" destId="{3D243539-F37D-421B-9104-CE32C2F65467}" srcOrd="0" destOrd="0" presId="urn:microsoft.com/office/officeart/2005/8/layout/list1"/>
    <dgm:cxn modelId="{ADDE5D1C-2FDB-4F28-94B8-0FD2363C17F9}" type="presParOf" srcId="{67DD3613-9708-4E15-A73F-4CE7BAE57B61}" destId="{42508DEA-F820-404C-982D-8687F5FC143D}" srcOrd="1" destOrd="0" presId="urn:microsoft.com/office/officeart/2005/8/layout/list1"/>
    <dgm:cxn modelId="{FA419BCC-F919-4F75-BE4D-080FD872ACF7}" type="presParOf" srcId="{911589A1-2F48-4088-9A25-7C6C70A44E23}" destId="{6DA51780-DA35-4EE1-9379-A6D5266C08DF}" srcOrd="1" destOrd="0" presId="urn:microsoft.com/office/officeart/2005/8/layout/list1"/>
    <dgm:cxn modelId="{42058A7E-9292-45B4-8933-65B0883FD2CB}" type="presParOf" srcId="{911589A1-2F48-4088-9A25-7C6C70A44E23}" destId="{90DEA58F-D341-4266-AC46-B16EB6850629}" srcOrd="2" destOrd="0" presId="urn:microsoft.com/office/officeart/2005/8/layout/list1"/>
    <dgm:cxn modelId="{71BB586C-4AD0-4281-8230-9E10392B2774}" type="presParOf" srcId="{911589A1-2F48-4088-9A25-7C6C70A44E23}" destId="{F0537E42-EFCA-45F9-822A-ABF0CE4223F0}" srcOrd="3" destOrd="0" presId="urn:microsoft.com/office/officeart/2005/8/layout/list1"/>
    <dgm:cxn modelId="{D1C999D4-3362-42A2-9AD9-8FC3EF2504F5}" type="presParOf" srcId="{911589A1-2F48-4088-9A25-7C6C70A44E23}" destId="{291C6C35-2FDB-4EEF-B5F8-2608EE54E8ED}" srcOrd="4" destOrd="0" presId="urn:microsoft.com/office/officeart/2005/8/layout/list1"/>
    <dgm:cxn modelId="{C34BE719-382B-4C53-955C-38741A90421D}" type="presParOf" srcId="{291C6C35-2FDB-4EEF-B5F8-2608EE54E8ED}" destId="{0D19CEDF-FEB5-4812-8B64-22A654C1AE5D}" srcOrd="0" destOrd="0" presId="urn:microsoft.com/office/officeart/2005/8/layout/list1"/>
    <dgm:cxn modelId="{9B95DD4D-39E0-4537-8519-7A4AB17B910D}" type="presParOf" srcId="{291C6C35-2FDB-4EEF-B5F8-2608EE54E8ED}" destId="{D5529E49-2B61-4719-915A-AF5A19BEB324}" srcOrd="1" destOrd="0" presId="urn:microsoft.com/office/officeart/2005/8/layout/list1"/>
    <dgm:cxn modelId="{AAE86E54-779D-4A62-9FDC-C7C191156A9B}" type="presParOf" srcId="{911589A1-2F48-4088-9A25-7C6C70A44E23}" destId="{882D1DD9-E56B-46C6-BAAF-ACCBD827FC47}" srcOrd="5" destOrd="0" presId="urn:microsoft.com/office/officeart/2005/8/layout/list1"/>
    <dgm:cxn modelId="{1DBF1B6B-D026-4527-98E0-669E17580888}" type="presParOf" srcId="{911589A1-2F48-4088-9A25-7C6C70A44E23}" destId="{F9B0C316-95E5-41C5-836B-FD211AABA568}" srcOrd="6" destOrd="0" presId="urn:microsoft.com/office/officeart/2005/8/layout/list1"/>
    <dgm:cxn modelId="{164BC23A-E735-4736-A455-D9CBB9A668BB}" type="presParOf" srcId="{911589A1-2F48-4088-9A25-7C6C70A44E23}" destId="{D0F8E8E7-A824-4740-B9A0-BBF313BBAE63}" srcOrd="7" destOrd="0" presId="urn:microsoft.com/office/officeart/2005/8/layout/list1"/>
    <dgm:cxn modelId="{D3F09877-C99A-4FC5-86C2-2E2DEB3F31F5}" type="presParOf" srcId="{911589A1-2F48-4088-9A25-7C6C70A44E23}" destId="{83DB8D73-9AD6-49F5-ADD8-EED8BDD8C460}" srcOrd="8" destOrd="0" presId="urn:microsoft.com/office/officeart/2005/8/layout/list1"/>
    <dgm:cxn modelId="{02AA23DF-DCCA-4895-90F5-8D6FF9CDE265}" type="presParOf" srcId="{83DB8D73-9AD6-49F5-ADD8-EED8BDD8C460}" destId="{F9F74559-E23F-4607-9F52-3E3A14DFF7FB}" srcOrd="0" destOrd="0" presId="urn:microsoft.com/office/officeart/2005/8/layout/list1"/>
    <dgm:cxn modelId="{30EA34EF-BC35-46B9-8EF5-A6C11036D08E}" type="presParOf" srcId="{83DB8D73-9AD6-49F5-ADD8-EED8BDD8C460}" destId="{AD1006EB-EAAC-4C79-84CF-E66993058BF9}" srcOrd="1" destOrd="0" presId="urn:microsoft.com/office/officeart/2005/8/layout/list1"/>
    <dgm:cxn modelId="{3FF30E98-021B-4EB1-BCE8-179A293CB018}" type="presParOf" srcId="{911589A1-2F48-4088-9A25-7C6C70A44E23}" destId="{C15C8A41-69AB-4204-8EAB-BAE17B2DDB8B}" srcOrd="9" destOrd="0" presId="urn:microsoft.com/office/officeart/2005/8/layout/list1"/>
    <dgm:cxn modelId="{51AD4900-5FBE-4BCB-8617-EE2F4C648612}" type="presParOf" srcId="{911589A1-2F48-4088-9A25-7C6C70A44E23}" destId="{75D5A604-CB9D-4007-A6CB-2162C3646516}" srcOrd="1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0727D9-A23D-42E1-AE7B-18791DCCF0C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BF0E77-74CB-4834-8BB3-AC26C0B8A311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accent6">
                  <a:lumMod val="50000"/>
                </a:schemeClr>
              </a:solidFill>
            </a:rPr>
            <a:t>Общительность </a:t>
          </a:r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- это оптимальное потребление потребностей в контактах с другими людьми; вступая в речевой контакт, человек ставит перец собой цель передать другим свои мысли, чувства, желания и этим самым повлиять на точку зрения слушающих</a:t>
          </a:r>
          <a:endParaRPr lang="ru-RU" sz="2000" dirty="0">
            <a:solidFill>
              <a:schemeClr val="accent6">
                <a:lumMod val="50000"/>
              </a:schemeClr>
            </a:solidFill>
          </a:endParaRPr>
        </a:p>
      </dgm:t>
    </dgm:pt>
    <dgm:pt modelId="{8BE0837F-10E7-4B97-92AA-FCCF235DB43C}" type="parTrans" cxnId="{538A87C0-69B6-4564-B6AB-92672B6EAC22}">
      <dgm:prSet/>
      <dgm:spPr/>
      <dgm:t>
        <a:bodyPr/>
        <a:lstStyle/>
        <a:p>
          <a:endParaRPr lang="ru-RU"/>
        </a:p>
      </dgm:t>
    </dgm:pt>
    <dgm:pt modelId="{8C5A8DCE-F8CF-4278-A4AD-C7B2E3F1DFC5}" type="sibTrans" cxnId="{538A87C0-69B6-4564-B6AB-92672B6EAC22}">
      <dgm:prSet/>
      <dgm:spPr/>
      <dgm:t>
        <a:bodyPr/>
        <a:lstStyle/>
        <a:p>
          <a:endParaRPr lang="ru-RU"/>
        </a:p>
      </dgm:t>
    </dgm:pt>
    <dgm:pt modelId="{BA072DD2-2A28-4676-9E31-EF7467C13B1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Чертой, противоположной общительности, является </a:t>
          </a:r>
          <a:r>
            <a:rPr lang="ru-RU" sz="2000" b="1" i="1" dirty="0" smtClean="0">
              <a:solidFill>
                <a:schemeClr val="accent6">
                  <a:lumMod val="50000"/>
                </a:schemeClr>
              </a:solidFill>
            </a:rPr>
            <a:t>замкнутость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C6A3E681-F395-4AD3-9B1B-7ED75383EB09}" type="parTrans" cxnId="{BAB44B42-908F-429B-A480-0B67765313E0}">
      <dgm:prSet/>
      <dgm:spPr/>
      <dgm:t>
        <a:bodyPr/>
        <a:lstStyle/>
        <a:p>
          <a:endParaRPr lang="ru-RU"/>
        </a:p>
      </dgm:t>
    </dgm:pt>
    <dgm:pt modelId="{4B9F6B2E-F9E2-4DE9-A326-2FD6362EF7AC}" type="sibTrans" cxnId="{BAB44B42-908F-429B-A480-0B67765313E0}">
      <dgm:prSet/>
      <dgm:spPr/>
      <dgm:t>
        <a:bodyPr/>
        <a:lstStyle/>
        <a:p>
          <a:endParaRPr lang="ru-RU"/>
        </a:p>
      </dgm:t>
    </dgm:pt>
    <dgm:pt modelId="{167D15C1-0AAA-4FE8-97A9-4FCF89E9B9BB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accent6">
                  <a:lumMod val="50000"/>
                </a:schemeClr>
              </a:solidFill>
            </a:rPr>
            <a:t>Болтливость</a:t>
          </a:r>
          <a:r>
            <a:rPr lang="ru-RU" sz="2000" i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- это проявление несдерживаемой речевой активности</a:t>
          </a:r>
          <a:endParaRPr lang="ru-RU" sz="2000" dirty="0">
            <a:solidFill>
              <a:schemeClr val="accent6">
                <a:lumMod val="50000"/>
              </a:schemeClr>
            </a:solidFill>
          </a:endParaRPr>
        </a:p>
      </dgm:t>
    </dgm:pt>
    <dgm:pt modelId="{B4D29B2C-6671-448E-B31C-E73B9CB350EC}" type="parTrans" cxnId="{A66922A2-FF6D-4B79-9914-8FB78712414E}">
      <dgm:prSet/>
      <dgm:spPr/>
      <dgm:t>
        <a:bodyPr/>
        <a:lstStyle/>
        <a:p>
          <a:endParaRPr lang="ru-RU"/>
        </a:p>
      </dgm:t>
    </dgm:pt>
    <dgm:pt modelId="{94B14B8F-A1C3-4E22-92A1-DA96706CEF73}" type="sibTrans" cxnId="{A66922A2-FF6D-4B79-9914-8FB78712414E}">
      <dgm:prSet/>
      <dgm:spPr/>
      <dgm:t>
        <a:bodyPr/>
        <a:lstStyle/>
        <a:p>
          <a:endParaRPr lang="ru-RU"/>
        </a:p>
      </dgm:t>
    </dgm:pt>
    <dgm:pt modelId="{DC98FA78-35CF-4719-92F7-43DB917542A6}" type="pres">
      <dgm:prSet presAssocID="{320727D9-A23D-42E1-AE7B-18791DCCF0C1}" presName="linear" presStyleCnt="0">
        <dgm:presLayoutVars>
          <dgm:dir/>
          <dgm:animLvl val="lvl"/>
          <dgm:resizeHandles val="exact"/>
        </dgm:presLayoutVars>
      </dgm:prSet>
      <dgm:spPr/>
    </dgm:pt>
    <dgm:pt modelId="{4FF5EC8F-0A35-473D-8273-05A991EE03D9}" type="pres">
      <dgm:prSet presAssocID="{E1BF0E77-74CB-4834-8BB3-AC26C0B8A311}" presName="parentLin" presStyleCnt="0"/>
      <dgm:spPr/>
    </dgm:pt>
    <dgm:pt modelId="{903BE8BA-1076-45DB-8E7E-645CBC7BDFAF}" type="pres">
      <dgm:prSet presAssocID="{E1BF0E77-74CB-4834-8BB3-AC26C0B8A311}" presName="parentLeftMargin" presStyleLbl="node1" presStyleIdx="0" presStyleCnt="3"/>
      <dgm:spPr/>
    </dgm:pt>
    <dgm:pt modelId="{E60802C7-5376-44C2-983E-66EBE786665F}" type="pres">
      <dgm:prSet presAssocID="{E1BF0E77-74CB-4834-8BB3-AC26C0B8A311}" presName="parentText" presStyleLbl="node1" presStyleIdx="0" presStyleCnt="3" custScaleX="105855" custScaleY="1987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95905-29C1-45CC-9AA3-4B057106F564}" type="pres">
      <dgm:prSet presAssocID="{E1BF0E77-74CB-4834-8BB3-AC26C0B8A311}" presName="negativeSpace" presStyleCnt="0"/>
      <dgm:spPr/>
    </dgm:pt>
    <dgm:pt modelId="{9E5A47C8-88B4-4984-88F8-9F8A4B79125A}" type="pres">
      <dgm:prSet presAssocID="{E1BF0E77-74CB-4834-8BB3-AC26C0B8A311}" presName="childText" presStyleLbl="conFgAcc1" presStyleIdx="0" presStyleCnt="3">
        <dgm:presLayoutVars>
          <dgm:bulletEnabled val="1"/>
        </dgm:presLayoutVars>
      </dgm:prSet>
      <dgm:spPr/>
    </dgm:pt>
    <dgm:pt modelId="{6CAEDC7D-4AF0-41A5-8BD2-93D4DBD19772}" type="pres">
      <dgm:prSet presAssocID="{8C5A8DCE-F8CF-4278-A4AD-C7B2E3F1DFC5}" presName="spaceBetweenRectangles" presStyleCnt="0"/>
      <dgm:spPr/>
    </dgm:pt>
    <dgm:pt modelId="{836C0A87-2077-483F-9A52-30D8660CE9D4}" type="pres">
      <dgm:prSet presAssocID="{BA072DD2-2A28-4676-9E31-EF7467C13B16}" presName="parentLin" presStyleCnt="0"/>
      <dgm:spPr/>
    </dgm:pt>
    <dgm:pt modelId="{74F2C76B-ABC7-4E09-9245-5D95F8E3190E}" type="pres">
      <dgm:prSet presAssocID="{BA072DD2-2A28-4676-9E31-EF7467C13B16}" presName="parentLeftMargin" presStyleLbl="node1" presStyleIdx="0" presStyleCnt="3"/>
      <dgm:spPr/>
    </dgm:pt>
    <dgm:pt modelId="{BC2D3F29-5530-4F83-AD3C-FED103E6793A}" type="pres">
      <dgm:prSet presAssocID="{BA072DD2-2A28-4676-9E31-EF7467C13B1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BBEF9-CFF2-43CE-890C-A7B9F8D03ED9}" type="pres">
      <dgm:prSet presAssocID="{BA072DD2-2A28-4676-9E31-EF7467C13B16}" presName="negativeSpace" presStyleCnt="0"/>
      <dgm:spPr/>
    </dgm:pt>
    <dgm:pt modelId="{4670E2C0-00BD-4160-822B-28A92233C76F}" type="pres">
      <dgm:prSet presAssocID="{BA072DD2-2A28-4676-9E31-EF7467C13B16}" presName="childText" presStyleLbl="conFgAcc1" presStyleIdx="1" presStyleCnt="3">
        <dgm:presLayoutVars>
          <dgm:bulletEnabled val="1"/>
        </dgm:presLayoutVars>
      </dgm:prSet>
      <dgm:spPr/>
    </dgm:pt>
    <dgm:pt modelId="{71A30FEA-67A4-435C-A087-F336A92E7AAE}" type="pres">
      <dgm:prSet presAssocID="{4B9F6B2E-F9E2-4DE9-A326-2FD6362EF7AC}" presName="spaceBetweenRectangles" presStyleCnt="0"/>
      <dgm:spPr/>
    </dgm:pt>
    <dgm:pt modelId="{99C8A4F8-B56B-42D2-A0ED-D294ADA2395A}" type="pres">
      <dgm:prSet presAssocID="{167D15C1-0AAA-4FE8-97A9-4FCF89E9B9BB}" presName="parentLin" presStyleCnt="0"/>
      <dgm:spPr/>
    </dgm:pt>
    <dgm:pt modelId="{4848AAFD-021D-4E3A-ADB4-C5CACB97685F}" type="pres">
      <dgm:prSet presAssocID="{167D15C1-0AAA-4FE8-97A9-4FCF89E9B9BB}" presName="parentLeftMargin" presStyleLbl="node1" presStyleIdx="1" presStyleCnt="3"/>
      <dgm:spPr/>
    </dgm:pt>
    <dgm:pt modelId="{03C30E7E-B4EC-4B95-9A9B-27F564256AEF}" type="pres">
      <dgm:prSet presAssocID="{167D15C1-0AAA-4FE8-97A9-4FCF89E9B9B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602B8-6265-48E2-93D4-90F89218F5B0}" type="pres">
      <dgm:prSet presAssocID="{167D15C1-0AAA-4FE8-97A9-4FCF89E9B9BB}" presName="negativeSpace" presStyleCnt="0"/>
      <dgm:spPr/>
    </dgm:pt>
    <dgm:pt modelId="{AB07E401-C7D2-4444-B1AE-545C6548B3C4}" type="pres">
      <dgm:prSet presAssocID="{167D15C1-0AAA-4FE8-97A9-4FCF89E9B9B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66922A2-FF6D-4B79-9914-8FB78712414E}" srcId="{320727D9-A23D-42E1-AE7B-18791DCCF0C1}" destId="{167D15C1-0AAA-4FE8-97A9-4FCF89E9B9BB}" srcOrd="2" destOrd="0" parTransId="{B4D29B2C-6671-448E-B31C-E73B9CB350EC}" sibTransId="{94B14B8F-A1C3-4E22-92A1-DA96706CEF73}"/>
    <dgm:cxn modelId="{DD576503-4112-4C39-85B6-566941019484}" type="presOf" srcId="{E1BF0E77-74CB-4834-8BB3-AC26C0B8A311}" destId="{E60802C7-5376-44C2-983E-66EBE786665F}" srcOrd="1" destOrd="0" presId="urn:microsoft.com/office/officeart/2005/8/layout/list1"/>
    <dgm:cxn modelId="{27C84D15-FE85-43F1-BD80-451C603253D7}" type="presOf" srcId="{320727D9-A23D-42E1-AE7B-18791DCCF0C1}" destId="{DC98FA78-35CF-4719-92F7-43DB917542A6}" srcOrd="0" destOrd="0" presId="urn:microsoft.com/office/officeart/2005/8/layout/list1"/>
    <dgm:cxn modelId="{B19E378E-3A48-43A1-8E8F-95A11AB341CB}" type="presOf" srcId="{BA072DD2-2A28-4676-9E31-EF7467C13B16}" destId="{74F2C76B-ABC7-4E09-9245-5D95F8E3190E}" srcOrd="0" destOrd="0" presId="urn:microsoft.com/office/officeart/2005/8/layout/list1"/>
    <dgm:cxn modelId="{A39AA080-A15E-4037-99BD-756077247234}" type="presOf" srcId="{167D15C1-0AAA-4FE8-97A9-4FCF89E9B9BB}" destId="{4848AAFD-021D-4E3A-ADB4-C5CACB97685F}" srcOrd="0" destOrd="0" presId="urn:microsoft.com/office/officeart/2005/8/layout/list1"/>
    <dgm:cxn modelId="{B6E075E2-8D2E-44BF-956D-689ECCE9D6F9}" type="presOf" srcId="{E1BF0E77-74CB-4834-8BB3-AC26C0B8A311}" destId="{903BE8BA-1076-45DB-8E7E-645CBC7BDFAF}" srcOrd="0" destOrd="0" presId="urn:microsoft.com/office/officeart/2005/8/layout/list1"/>
    <dgm:cxn modelId="{BAB44B42-908F-429B-A480-0B67765313E0}" srcId="{320727D9-A23D-42E1-AE7B-18791DCCF0C1}" destId="{BA072DD2-2A28-4676-9E31-EF7467C13B16}" srcOrd="1" destOrd="0" parTransId="{C6A3E681-F395-4AD3-9B1B-7ED75383EB09}" sibTransId="{4B9F6B2E-F9E2-4DE9-A326-2FD6362EF7AC}"/>
    <dgm:cxn modelId="{538A87C0-69B6-4564-B6AB-92672B6EAC22}" srcId="{320727D9-A23D-42E1-AE7B-18791DCCF0C1}" destId="{E1BF0E77-74CB-4834-8BB3-AC26C0B8A311}" srcOrd="0" destOrd="0" parTransId="{8BE0837F-10E7-4B97-92AA-FCCF235DB43C}" sibTransId="{8C5A8DCE-F8CF-4278-A4AD-C7B2E3F1DFC5}"/>
    <dgm:cxn modelId="{7C851C06-5A47-4693-AC56-A4CA9FA8F791}" type="presOf" srcId="{167D15C1-0AAA-4FE8-97A9-4FCF89E9B9BB}" destId="{03C30E7E-B4EC-4B95-9A9B-27F564256AEF}" srcOrd="1" destOrd="0" presId="urn:microsoft.com/office/officeart/2005/8/layout/list1"/>
    <dgm:cxn modelId="{A679D952-5D72-4887-AA51-DEBE895C0700}" type="presOf" srcId="{BA072DD2-2A28-4676-9E31-EF7467C13B16}" destId="{BC2D3F29-5530-4F83-AD3C-FED103E6793A}" srcOrd="1" destOrd="0" presId="urn:microsoft.com/office/officeart/2005/8/layout/list1"/>
    <dgm:cxn modelId="{50FAF45F-5278-4AC7-A224-15810DBB50CF}" type="presParOf" srcId="{DC98FA78-35CF-4719-92F7-43DB917542A6}" destId="{4FF5EC8F-0A35-473D-8273-05A991EE03D9}" srcOrd="0" destOrd="0" presId="urn:microsoft.com/office/officeart/2005/8/layout/list1"/>
    <dgm:cxn modelId="{5C3A3167-D43C-4176-B1B9-637259856856}" type="presParOf" srcId="{4FF5EC8F-0A35-473D-8273-05A991EE03D9}" destId="{903BE8BA-1076-45DB-8E7E-645CBC7BDFAF}" srcOrd="0" destOrd="0" presId="urn:microsoft.com/office/officeart/2005/8/layout/list1"/>
    <dgm:cxn modelId="{D4778D7A-84C2-4F0C-B77B-F58415D09912}" type="presParOf" srcId="{4FF5EC8F-0A35-473D-8273-05A991EE03D9}" destId="{E60802C7-5376-44C2-983E-66EBE786665F}" srcOrd="1" destOrd="0" presId="urn:microsoft.com/office/officeart/2005/8/layout/list1"/>
    <dgm:cxn modelId="{E9BAC099-B70E-405E-9857-4F443412D47E}" type="presParOf" srcId="{DC98FA78-35CF-4719-92F7-43DB917542A6}" destId="{C7295905-29C1-45CC-9AA3-4B057106F564}" srcOrd="1" destOrd="0" presId="urn:microsoft.com/office/officeart/2005/8/layout/list1"/>
    <dgm:cxn modelId="{B810B08C-8D81-4A1D-81F8-FA7EB6D238D6}" type="presParOf" srcId="{DC98FA78-35CF-4719-92F7-43DB917542A6}" destId="{9E5A47C8-88B4-4984-88F8-9F8A4B79125A}" srcOrd="2" destOrd="0" presId="urn:microsoft.com/office/officeart/2005/8/layout/list1"/>
    <dgm:cxn modelId="{223E68A8-75E9-405F-A1A3-4A8CC397253B}" type="presParOf" srcId="{DC98FA78-35CF-4719-92F7-43DB917542A6}" destId="{6CAEDC7D-4AF0-41A5-8BD2-93D4DBD19772}" srcOrd="3" destOrd="0" presId="urn:microsoft.com/office/officeart/2005/8/layout/list1"/>
    <dgm:cxn modelId="{EA068F7C-E229-4569-BE21-2B1A999D4109}" type="presParOf" srcId="{DC98FA78-35CF-4719-92F7-43DB917542A6}" destId="{836C0A87-2077-483F-9A52-30D8660CE9D4}" srcOrd="4" destOrd="0" presId="urn:microsoft.com/office/officeart/2005/8/layout/list1"/>
    <dgm:cxn modelId="{A21FBB0F-C1EE-4D13-82DC-0D919D147702}" type="presParOf" srcId="{836C0A87-2077-483F-9A52-30D8660CE9D4}" destId="{74F2C76B-ABC7-4E09-9245-5D95F8E3190E}" srcOrd="0" destOrd="0" presId="urn:microsoft.com/office/officeart/2005/8/layout/list1"/>
    <dgm:cxn modelId="{CCC62F27-DD1B-453F-90F8-7AE6B697E058}" type="presParOf" srcId="{836C0A87-2077-483F-9A52-30D8660CE9D4}" destId="{BC2D3F29-5530-4F83-AD3C-FED103E6793A}" srcOrd="1" destOrd="0" presId="urn:microsoft.com/office/officeart/2005/8/layout/list1"/>
    <dgm:cxn modelId="{169CD653-A5E3-43A8-9EB6-20D0E8DF97D4}" type="presParOf" srcId="{DC98FA78-35CF-4719-92F7-43DB917542A6}" destId="{118BBEF9-CFF2-43CE-890C-A7B9F8D03ED9}" srcOrd="5" destOrd="0" presId="urn:microsoft.com/office/officeart/2005/8/layout/list1"/>
    <dgm:cxn modelId="{23BE2BA6-237B-4CEC-AB30-B410BFA0BF8C}" type="presParOf" srcId="{DC98FA78-35CF-4719-92F7-43DB917542A6}" destId="{4670E2C0-00BD-4160-822B-28A92233C76F}" srcOrd="6" destOrd="0" presId="urn:microsoft.com/office/officeart/2005/8/layout/list1"/>
    <dgm:cxn modelId="{56470041-5DCF-4BFB-BA3F-D1BDE07C6C83}" type="presParOf" srcId="{DC98FA78-35CF-4719-92F7-43DB917542A6}" destId="{71A30FEA-67A4-435C-A087-F336A92E7AAE}" srcOrd="7" destOrd="0" presId="urn:microsoft.com/office/officeart/2005/8/layout/list1"/>
    <dgm:cxn modelId="{4429238B-3CAB-4E5A-B54F-0B9D835B7B62}" type="presParOf" srcId="{DC98FA78-35CF-4719-92F7-43DB917542A6}" destId="{99C8A4F8-B56B-42D2-A0ED-D294ADA2395A}" srcOrd="8" destOrd="0" presId="urn:microsoft.com/office/officeart/2005/8/layout/list1"/>
    <dgm:cxn modelId="{ACA79DD5-AAF0-4E06-9289-161CF2A68F2B}" type="presParOf" srcId="{99C8A4F8-B56B-42D2-A0ED-D294ADA2395A}" destId="{4848AAFD-021D-4E3A-ADB4-C5CACB97685F}" srcOrd="0" destOrd="0" presId="urn:microsoft.com/office/officeart/2005/8/layout/list1"/>
    <dgm:cxn modelId="{5AC56F8D-2B38-4C98-BF22-AA0CD16104C1}" type="presParOf" srcId="{99C8A4F8-B56B-42D2-A0ED-D294ADA2395A}" destId="{03C30E7E-B4EC-4B95-9A9B-27F564256AEF}" srcOrd="1" destOrd="0" presId="urn:microsoft.com/office/officeart/2005/8/layout/list1"/>
    <dgm:cxn modelId="{C2888D8A-8CFC-4A65-8445-E2997BDE54F9}" type="presParOf" srcId="{DC98FA78-35CF-4719-92F7-43DB917542A6}" destId="{0C7602B8-6265-48E2-93D4-90F89218F5B0}" srcOrd="9" destOrd="0" presId="urn:microsoft.com/office/officeart/2005/8/layout/list1"/>
    <dgm:cxn modelId="{36C60470-B97F-46F3-A5C2-8104647909F1}" type="presParOf" srcId="{DC98FA78-35CF-4719-92F7-43DB917542A6}" destId="{AB07E401-C7D2-4444-B1AE-545C6548B3C4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4577C8-6ECA-4BE7-AD27-898A6F6B7D6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458200" cy="221457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s://im0-tub-ru.yandex.net/i?id=6fe0602339cc06d76cfd9f42e24d35d2-l&amp;n=13"/>
          <p:cNvPicPr>
            <a:picLocks noChangeAspect="1" noChangeArrowheads="1"/>
          </p:cNvPicPr>
          <p:nvPr/>
        </p:nvPicPr>
        <p:blipFill>
          <a:blip r:embed="rId2"/>
          <a:srcRect t="70000"/>
          <a:stretch>
            <a:fillRect/>
          </a:stretch>
        </p:blipFill>
        <p:spPr bwMode="auto">
          <a:xfrm>
            <a:off x="0" y="4857760"/>
            <a:ext cx="9144000" cy="2000240"/>
          </a:xfrm>
          <a:prstGeom prst="rect">
            <a:avLst/>
          </a:prstGeom>
          <a:noFill/>
        </p:spPr>
      </p:pic>
      <p:pic>
        <p:nvPicPr>
          <p:cNvPr id="5" name="Рисунок 4" descr="http://pedsovet.su/_ld/458/9901559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000100" y="1142984"/>
            <a:ext cx="6929486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«ВЗАИМОДЕЙСТВИЕ</a:t>
            </a: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ДОШКОЛЬНОГО УЧРЕЖДЕНИЯ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СЕМЬИ»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105835"/>
            <a:ext cx="4572000" cy="203132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СТРЕМИМСЯ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 БЕЗКОНФЛИКТНОМУ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ОБЩЕНИЮ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(СЕМИНАР)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Шаблон презентации &quot;Праздничный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1500174"/>
            <a:ext cx="67151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От того, как прошло детство, кто вёл ребенка за руку в детские годы, что вошло в его разум и сердце из окружающего мира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от этого в решающей степени зависит, каким человеком станет сегодняшний малыш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В.А.Сухомлинский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edsovet.su/_ld/458/9901559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8572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Общение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ru-RU" dirty="0"/>
              <a:t>многозначительный ритуал, это не только то, что говорится словами. Это язык поступков, взглядов, касаний, шагов навстречу или друг от друга.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192880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Общение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/>
              <a:t>- это взаимодейст­вие людей, направленное на со­гласование и объединение их усилий с целью налаживания от­ношений и достижения общего результата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57187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Взаимодействие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dirty="0"/>
              <a:t>представляет собой системное и </a:t>
            </a:r>
            <a:r>
              <a:rPr lang="ru-RU" dirty="0" smtClean="0"/>
              <a:t>устойчивое </a:t>
            </a:r>
            <a:r>
              <a:rPr lang="ru-RU" dirty="0"/>
              <a:t>выполнение действий, которые направлены на то, чтобы </a:t>
            </a:r>
            <a:r>
              <a:rPr lang="ru-RU" dirty="0" smtClean="0"/>
              <a:t>вызвать </a:t>
            </a:r>
            <a:r>
              <a:rPr lang="ru-RU" dirty="0"/>
              <a:t>ответную реакцию партнера, причем вызванная реакция в свою очередь порождает реакцию </a:t>
            </a:r>
            <a:r>
              <a:rPr lang="ru-RU" dirty="0" smtClean="0"/>
              <a:t>взаимодействующего.</a:t>
            </a: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286380" y="4500570"/>
            <a:ext cx="3643338" cy="1384995"/>
          </a:xfrm>
          <a:prstGeom prst="rect">
            <a:avLst/>
          </a:prstGeom>
          <a:solidFill>
            <a:srgbClr val="FFECA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 физического контакта;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совместного перемещения в пространстве;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совместного группового или массового действия;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духовного;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вербального.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 rot="324957">
            <a:off x="3027843" y="5721877"/>
            <a:ext cx="3313429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http://pedsovet.su/_ld/458/99015598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214282" y="142852"/>
          <a:ext cx="8643998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43174" y="2500306"/>
            <a:ext cx="400052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типы поведения по отношению к партнерам по взаимодействию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http://pedsovet.su/_ld/458/99015598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3108" y="642918"/>
            <a:ext cx="4998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коммуникативные 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черты характера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42844" y="1357298"/>
          <a:ext cx="8715436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458/9901559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00108"/>
            <a:ext cx="86439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Aharoni" pitchFamily="2" charset="-79"/>
              </a:rPr>
              <a:t>Условия, необходимые для оптимального педагогического общения: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haroni" pitchFamily="2" charset="-79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500174"/>
            <a:ext cx="835824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Умение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слушать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людей - как конкретное проявление интереса к людям. Нередко, кстати, не обращают внимания на то, что признаком интересного собеседника является умение не только говорить, сколько умение слушать. К сожалению, имеется явный дефицит благодарных слушателей, и если вам удается стать хорошим слушателем, симпатии людей потянутся к вам, поскольку им нравится те, с кем они могут удовлетворить свою потребность выговориться.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Старайтесь быть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доброжелательными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 отношению к людям, поскольку в сфере общения неумолимо работает закон вза­имного отклика.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Улыбайтесь, в общении с людьми очень много значит улыбка для взаимных симпатий. Она греет и создает аванс по­ложительного отношения.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Изучайте потребности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людей и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пытайтесь полезно их удовлетворять,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проявляйте интерес к интересам другого. Самый верный путь к сердцу человека - это беседа с ним о том, что он ценит превыше всего.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Умейте завоевать авторитет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педагогическом общении че­рез способность дать почувствовать людям их значительность, уважение к их мнению.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458/9901559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410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7</cp:revision>
  <dcterms:created xsi:type="dcterms:W3CDTF">2017-10-05T08:45:23Z</dcterms:created>
  <dcterms:modified xsi:type="dcterms:W3CDTF">2017-10-10T05:12:44Z</dcterms:modified>
</cp:coreProperties>
</file>