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B870E-AB86-4E9F-A0B0-EFF4291AAB5D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807E6E7-215F-49EF-9D29-E07FCBDD5488}">
      <dgm:prSet phldrT="[Текст]"/>
      <dgm:spPr/>
      <dgm:t>
        <a:bodyPr/>
        <a:lstStyle/>
        <a:p>
          <a:r>
            <a:rPr lang="ru-RU" dirty="0" smtClean="0"/>
            <a:t>Совместная работа логопеда и воспитателя </a:t>
          </a:r>
          <a:endParaRPr lang="ru-RU" dirty="0"/>
        </a:p>
      </dgm:t>
    </dgm:pt>
    <dgm:pt modelId="{34DE090A-EC85-4F65-BA56-7EE0453047BE}" type="parTrans" cxnId="{B98E39D1-875F-43EA-8883-E1DD8C3E14C2}">
      <dgm:prSet/>
      <dgm:spPr/>
      <dgm:t>
        <a:bodyPr/>
        <a:lstStyle/>
        <a:p>
          <a:endParaRPr lang="ru-RU"/>
        </a:p>
      </dgm:t>
    </dgm:pt>
    <dgm:pt modelId="{D2EC1656-BF79-49FF-B148-29F7CE5307F9}" type="sibTrans" cxnId="{B98E39D1-875F-43EA-8883-E1DD8C3E14C2}">
      <dgm:prSet/>
      <dgm:spPr/>
      <dgm:t>
        <a:bodyPr/>
        <a:lstStyle/>
        <a:p>
          <a:endParaRPr lang="ru-RU"/>
        </a:p>
      </dgm:t>
    </dgm:pt>
    <dgm:pt modelId="{F092781F-A7E4-4FB8-B083-B27A2FB52806}">
      <dgm:prSet phldrT="[Текст]" custT="1"/>
      <dgm:spPr/>
      <dgm:t>
        <a:bodyPr/>
        <a:lstStyle/>
        <a:p>
          <a:r>
            <a:rPr lang="ru-RU" sz="1200" dirty="0" smtClean="0"/>
            <a:t>своевременное обследование детей </a:t>
          </a:r>
          <a:endParaRPr lang="ru-RU" sz="1200" dirty="0"/>
        </a:p>
      </dgm:t>
    </dgm:pt>
    <dgm:pt modelId="{CE2C1BC4-870B-48FD-A564-F17EA8366A18}" type="parTrans" cxnId="{2A670839-B3BF-4BF3-9455-40A17A415CFF}">
      <dgm:prSet/>
      <dgm:spPr/>
      <dgm:t>
        <a:bodyPr/>
        <a:lstStyle/>
        <a:p>
          <a:endParaRPr lang="ru-RU"/>
        </a:p>
      </dgm:t>
    </dgm:pt>
    <dgm:pt modelId="{21333C87-87B9-4119-AC2C-789629B42E36}" type="sibTrans" cxnId="{2A670839-B3BF-4BF3-9455-40A17A415CFF}">
      <dgm:prSet/>
      <dgm:spPr/>
      <dgm:t>
        <a:bodyPr/>
        <a:lstStyle/>
        <a:p>
          <a:endParaRPr lang="ru-RU"/>
        </a:p>
      </dgm:t>
    </dgm:pt>
    <dgm:pt modelId="{8E3FECDC-BF64-4158-BBC7-346B629881B9}">
      <dgm:prSet phldrT="[Текст]" custT="1"/>
      <dgm:spPr/>
      <dgm:t>
        <a:bodyPr/>
        <a:lstStyle/>
        <a:p>
          <a:r>
            <a:rPr lang="ru-RU" sz="1200" smtClean="0"/>
            <a:t>гибкости педагогических воздействий на учащихся с учетом изменяющихся возможностей учащихся на основе коррекционной работы</a:t>
          </a:r>
          <a:endParaRPr lang="ru-RU" sz="1200" dirty="0"/>
        </a:p>
      </dgm:t>
    </dgm:pt>
    <dgm:pt modelId="{C1C0A459-A94F-48E6-97BE-C41F34518FC9}" type="parTrans" cxnId="{FD5C87B8-E284-40EE-8BD1-CEE9E88D4F45}">
      <dgm:prSet/>
      <dgm:spPr/>
      <dgm:t>
        <a:bodyPr/>
        <a:lstStyle/>
        <a:p>
          <a:endParaRPr lang="ru-RU"/>
        </a:p>
      </dgm:t>
    </dgm:pt>
    <dgm:pt modelId="{7C6FB43B-7304-404A-864D-BFD945435E19}" type="sibTrans" cxnId="{FD5C87B8-E284-40EE-8BD1-CEE9E88D4F45}">
      <dgm:prSet/>
      <dgm:spPr/>
      <dgm:t>
        <a:bodyPr/>
        <a:lstStyle/>
        <a:p>
          <a:endParaRPr lang="ru-RU"/>
        </a:p>
      </dgm:t>
    </dgm:pt>
    <dgm:pt modelId="{C4D0D228-5039-4861-9C47-14537CB67351}">
      <dgm:prSet phldrT="[Текст]" custT="1"/>
      <dgm:spPr/>
      <dgm:t>
        <a:bodyPr/>
        <a:lstStyle/>
        <a:p>
          <a:r>
            <a:rPr lang="ru-RU" sz="1200" dirty="0" smtClean="0"/>
            <a:t>планирование индивидуальной работы с каждым ребенком</a:t>
          </a:r>
          <a:endParaRPr lang="ru-RU" sz="1200" dirty="0"/>
        </a:p>
      </dgm:t>
    </dgm:pt>
    <dgm:pt modelId="{65658331-198C-4949-AF28-73BD4DEFC05E}" type="parTrans" cxnId="{ED497348-8301-4618-8C41-2C5EB67CA865}">
      <dgm:prSet/>
      <dgm:spPr/>
      <dgm:t>
        <a:bodyPr/>
        <a:lstStyle/>
        <a:p>
          <a:endParaRPr lang="ru-RU"/>
        </a:p>
      </dgm:t>
    </dgm:pt>
    <dgm:pt modelId="{C9BA1785-BF52-4A4E-BF64-7F030AC28B7C}" type="sibTrans" cxnId="{ED497348-8301-4618-8C41-2C5EB67CA865}">
      <dgm:prSet/>
      <dgm:spPr/>
      <dgm:t>
        <a:bodyPr/>
        <a:lstStyle/>
        <a:p>
          <a:endParaRPr lang="ru-RU"/>
        </a:p>
      </dgm:t>
    </dgm:pt>
    <dgm:pt modelId="{DD62CE93-DD3A-40A5-BAEA-02AB81C2D3F7}">
      <dgm:prSet phldrT="[Текст]" custT="1"/>
      <dgm:spPr/>
      <dgm:t>
        <a:bodyPr/>
        <a:lstStyle/>
        <a:p>
          <a:r>
            <a:rPr lang="ru-RU" sz="1200" smtClean="0"/>
            <a:t>развитие познавательных интересов, познавательной активности на основе освоения окружающей действительности</a:t>
          </a:r>
          <a:endParaRPr lang="ru-RU" sz="1200" dirty="0"/>
        </a:p>
      </dgm:t>
    </dgm:pt>
    <dgm:pt modelId="{843287D7-6BBE-4033-B9D3-FDF53C3DF94B}" type="parTrans" cxnId="{6AEB49B5-8BB4-460D-A4A2-E7D815BD3981}">
      <dgm:prSet/>
      <dgm:spPr/>
      <dgm:t>
        <a:bodyPr/>
        <a:lstStyle/>
        <a:p>
          <a:endParaRPr lang="ru-RU"/>
        </a:p>
      </dgm:t>
    </dgm:pt>
    <dgm:pt modelId="{52AF57BF-66CF-4DDD-972B-6698D9669880}" type="sibTrans" cxnId="{6AEB49B5-8BB4-460D-A4A2-E7D815BD3981}">
      <dgm:prSet/>
      <dgm:spPr/>
      <dgm:t>
        <a:bodyPr/>
        <a:lstStyle/>
        <a:p>
          <a:endParaRPr lang="ru-RU"/>
        </a:p>
      </dgm:t>
    </dgm:pt>
    <dgm:pt modelId="{62325B0C-6FF0-4B83-A4F9-3FA2E8DD2E5F}">
      <dgm:prSet phldrT="[Текст]" custT="1"/>
      <dgm:spPr/>
      <dgm:t>
        <a:bodyPr/>
        <a:lstStyle/>
        <a:p>
          <a:r>
            <a:rPr lang="ru-RU" sz="1200" smtClean="0"/>
            <a:t>овладение детьми коммуникативными средствами общения</a:t>
          </a:r>
          <a:endParaRPr lang="ru-RU" sz="1200" dirty="0"/>
        </a:p>
      </dgm:t>
    </dgm:pt>
    <dgm:pt modelId="{80984501-B3C2-43FD-9208-8443754129D3}" type="parTrans" cxnId="{A00B5423-D25B-420E-BF47-1B1BB876621F}">
      <dgm:prSet/>
      <dgm:spPr/>
      <dgm:t>
        <a:bodyPr/>
        <a:lstStyle/>
        <a:p>
          <a:endParaRPr lang="ru-RU"/>
        </a:p>
      </dgm:t>
    </dgm:pt>
    <dgm:pt modelId="{3019E405-49DD-450A-8B42-2FA6C3E6156F}" type="sibTrans" cxnId="{A00B5423-D25B-420E-BF47-1B1BB876621F}">
      <dgm:prSet/>
      <dgm:spPr/>
      <dgm:t>
        <a:bodyPr/>
        <a:lstStyle/>
        <a:p>
          <a:endParaRPr lang="ru-RU"/>
        </a:p>
      </dgm:t>
    </dgm:pt>
    <dgm:pt modelId="{43C6608F-19A9-4ADC-908F-959ABD522A6F}" type="pres">
      <dgm:prSet presAssocID="{018B870E-AB86-4E9F-A0B0-EFF4291AAB5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1ACF8F-6B96-4B61-AFAC-3577E681A6B5}" type="pres">
      <dgm:prSet presAssocID="{E807E6E7-215F-49EF-9D29-E07FCBDD5488}" presName="centerShape" presStyleLbl="node0" presStyleIdx="0" presStyleCnt="1"/>
      <dgm:spPr/>
      <dgm:t>
        <a:bodyPr/>
        <a:lstStyle/>
        <a:p>
          <a:endParaRPr lang="ru-RU"/>
        </a:p>
      </dgm:t>
    </dgm:pt>
    <dgm:pt modelId="{EC2EF6DD-1339-4B25-8C49-DAB64E176977}" type="pres">
      <dgm:prSet presAssocID="{CE2C1BC4-870B-48FD-A564-F17EA8366A18}" presName="parTrans" presStyleLbl="sibTrans2D1" presStyleIdx="0" presStyleCnt="5"/>
      <dgm:spPr/>
    </dgm:pt>
    <dgm:pt modelId="{12C4CFCD-D18C-4813-ADA0-BD1AFDD2930A}" type="pres">
      <dgm:prSet presAssocID="{CE2C1BC4-870B-48FD-A564-F17EA8366A18}" presName="connectorText" presStyleLbl="sibTrans2D1" presStyleIdx="0" presStyleCnt="5"/>
      <dgm:spPr/>
    </dgm:pt>
    <dgm:pt modelId="{784D95D2-E921-4101-B4E9-9CDEAEB1B4AD}" type="pres">
      <dgm:prSet presAssocID="{F092781F-A7E4-4FB8-B083-B27A2FB52806}" presName="node" presStyleLbl="node1" presStyleIdx="0" presStyleCnt="5" custScaleX="134721" custScaleY="81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FBE21-58F4-460C-A196-B0045174F161}" type="pres">
      <dgm:prSet presAssocID="{C1C0A459-A94F-48E6-97BE-C41F34518FC9}" presName="parTrans" presStyleLbl="sibTrans2D1" presStyleIdx="1" presStyleCnt="5"/>
      <dgm:spPr/>
    </dgm:pt>
    <dgm:pt modelId="{17A3788C-FA97-4B32-A910-025C32A6C1BE}" type="pres">
      <dgm:prSet presAssocID="{C1C0A459-A94F-48E6-97BE-C41F34518FC9}" presName="connectorText" presStyleLbl="sibTrans2D1" presStyleIdx="1" presStyleCnt="5"/>
      <dgm:spPr/>
    </dgm:pt>
    <dgm:pt modelId="{14997B57-C2CB-4B77-8C92-716E50F77937}" type="pres">
      <dgm:prSet presAssocID="{8E3FECDC-BF64-4158-BBC7-346B629881B9}" presName="node" presStyleLbl="node1" presStyleIdx="1" presStyleCnt="5" custScaleX="172165" custScaleY="143547" custRadScaleRad="165342" custRadScaleInc="26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3D215-1A43-43A1-82A7-F556BE35603C}" type="pres">
      <dgm:prSet presAssocID="{65658331-198C-4949-AF28-73BD4DEFC05E}" presName="parTrans" presStyleLbl="sibTrans2D1" presStyleIdx="2" presStyleCnt="5"/>
      <dgm:spPr/>
    </dgm:pt>
    <dgm:pt modelId="{0BFE1B70-32F4-42F5-8CD2-970A74305B0D}" type="pres">
      <dgm:prSet presAssocID="{65658331-198C-4949-AF28-73BD4DEFC05E}" presName="connectorText" presStyleLbl="sibTrans2D1" presStyleIdx="2" presStyleCnt="5"/>
      <dgm:spPr/>
    </dgm:pt>
    <dgm:pt modelId="{09ED4B06-02DA-4811-BF94-CCF31E3D5F23}" type="pres">
      <dgm:prSet presAssocID="{C4D0D228-5039-4861-9C47-14537CB67351}" presName="node" presStyleLbl="node1" presStyleIdx="2" presStyleCnt="5" custScaleX="145560" custScaleY="120106" custRadScaleRad="118600" custRadScaleInc="-35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DBF33-430A-46E6-8732-F90DFFF72A37}" type="pres">
      <dgm:prSet presAssocID="{843287D7-6BBE-4033-B9D3-FDF53C3DF94B}" presName="parTrans" presStyleLbl="sibTrans2D1" presStyleIdx="3" presStyleCnt="5"/>
      <dgm:spPr/>
    </dgm:pt>
    <dgm:pt modelId="{40B187E1-31DD-434A-92A9-4B00B8D9121B}" type="pres">
      <dgm:prSet presAssocID="{843287D7-6BBE-4033-B9D3-FDF53C3DF94B}" presName="connectorText" presStyleLbl="sibTrans2D1" presStyleIdx="3" presStyleCnt="5"/>
      <dgm:spPr/>
    </dgm:pt>
    <dgm:pt modelId="{CF9B9A31-4AB1-419E-86F9-7DF123C58252}" type="pres">
      <dgm:prSet presAssocID="{DD62CE93-DD3A-40A5-BAEA-02AB81C2D3F7}" presName="node" presStyleLbl="node1" presStyleIdx="3" presStyleCnt="5" custScaleX="188386" custScaleY="121773" custRadScaleRad="115209" custRadScaleInc="22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6CC87-E10C-47EE-A421-B306BEE79257}" type="pres">
      <dgm:prSet presAssocID="{80984501-B3C2-43FD-9208-8443754129D3}" presName="parTrans" presStyleLbl="sibTrans2D1" presStyleIdx="4" presStyleCnt="5"/>
      <dgm:spPr/>
    </dgm:pt>
    <dgm:pt modelId="{D5904CC0-E48A-4826-8834-CA7C545431A9}" type="pres">
      <dgm:prSet presAssocID="{80984501-B3C2-43FD-9208-8443754129D3}" presName="connectorText" presStyleLbl="sibTrans2D1" presStyleIdx="4" presStyleCnt="5"/>
      <dgm:spPr/>
    </dgm:pt>
    <dgm:pt modelId="{36CFC8C6-E4CE-4310-96BA-C7F666FF41EC}" type="pres">
      <dgm:prSet presAssocID="{62325B0C-6FF0-4B83-A4F9-3FA2E8DD2E5F}" presName="node" presStyleLbl="node1" presStyleIdx="4" presStyleCnt="5" custScaleX="165320" custScaleY="128618" custRadScaleRad="150823" custRadScaleInc="-14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746A34-0026-49BE-B404-60D53E9D630F}" type="presOf" srcId="{80984501-B3C2-43FD-9208-8443754129D3}" destId="{D5904CC0-E48A-4826-8834-CA7C545431A9}" srcOrd="1" destOrd="0" presId="urn:microsoft.com/office/officeart/2005/8/layout/radial5"/>
    <dgm:cxn modelId="{0709167E-5488-44D9-8AA5-FDB4142AF4C4}" type="presOf" srcId="{843287D7-6BBE-4033-B9D3-FDF53C3DF94B}" destId="{0D2DBF33-430A-46E6-8732-F90DFFF72A37}" srcOrd="0" destOrd="0" presId="urn:microsoft.com/office/officeart/2005/8/layout/radial5"/>
    <dgm:cxn modelId="{66A17D30-81CA-4F44-9038-B154A24D0821}" type="presOf" srcId="{CE2C1BC4-870B-48FD-A564-F17EA8366A18}" destId="{EC2EF6DD-1339-4B25-8C49-DAB64E176977}" srcOrd="0" destOrd="0" presId="urn:microsoft.com/office/officeart/2005/8/layout/radial5"/>
    <dgm:cxn modelId="{5617682E-F9C4-4D76-B9A4-8B986157C326}" type="presOf" srcId="{C1C0A459-A94F-48E6-97BE-C41F34518FC9}" destId="{17A3788C-FA97-4B32-A910-025C32A6C1BE}" srcOrd="1" destOrd="0" presId="urn:microsoft.com/office/officeart/2005/8/layout/radial5"/>
    <dgm:cxn modelId="{76B2A4F4-1752-4978-A900-9752B5DA8224}" type="presOf" srcId="{65658331-198C-4949-AF28-73BD4DEFC05E}" destId="{0133D215-1A43-43A1-82A7-F556BE35603C}" srcOrd="0" destOrd="0" presId="urn:microsoft.com/office/officeart/2005/8/layout/radial5"/>
    <dgm:cxn modelId="{9BF0D13C-2459-42C8-AC41-BB6109C4588D}" type="presOf" srcId="{DD62CE93-DD3A-40A5-BAEA-02AB81C2D3F7}" destId="{CF9B9A31-4AB1-419E-86F9-7DF123C58252}" srcOrd="0" destOrd="0" presId="urn:microsoft.com/office/officeart/2005/8/layout/radial5"/>
    <dgm:cxn modelId="{ED497348-8301-4618-8C41-2C5EB67CA865}" srcId="{E807E6E7-215F-49EF-9D29-E07FCBDD5488}" destId="{C4D0D228-5039-4861-9C47-14537CB67351}" srcOrd="2" destOrd="0" parTransId="{65658331-198C-4949-AF28-73BD4DEFC05E}" sibTransId="{C9BA1785-BF52-4A4E-BF64-7F030AC28B7C}"/>
    <dgm:cxn modelId="{D5337778-DFCE-4629-8162-5905B76690D8}" type="presOf" srcId="{65658331-198C-4949-AF28-73BD4DEFC05E}" destId="{0BFE1B70-32F4-42F5-8CD2-970A74305B0D}" srcOrd="1" destOrd="0" presId="urn:microsoft.com/office/officeart/2005/8/layout/radial5"/>
    <dgm:cxn modelId="{7A0CFC80-484B-434E-84B6-E2E0023F52C0}" type="presOf" srcId="{62325B0C-6FF0-4B83-A4F9-3FA2E8DD2E5F}" destId="{36CFC8C6-E4CE-4310-96BA-C7F666FF41EC}" srcOrd="0" destOrd="0" presId="urn:microsoft.com/office/officeart/2005/8/layout/radial5"/>
    <dgm:cxn modelId="{9BE1BB94-B850-438F-9B86-AD4B1A7AE07C}" type="presOf" srcId="{E807E6E7-215F-49EF-9D29-E07FCBDD5488}" destId="{491ACF8F-6B96-4B61-AFAC-3577E681A6B5}" srcOrd="0" destOrd="0" presId="urn:microsoft.com/office/officeart/2005/8/layout/radial5"/>
    <dgm:cxn modelId="{B98E39D1-875F-43EA-8883-E1DD8C3E14C2}" srcId="{018B870E-AB86-4E9F-A0B0-EFF4291AAB5D}" destId="{E807E6E7-215F-49EF-9D29-E07FCBDD5488}" srcOrd="0" destOrd="0" parTransId="{34DE090A-EC85-4F65-BA56-7EE0453047BE}" sibTransId="{D2EC1656-BF79-49FF-B148-29F7CE5307F9}"/>
    <dgm:cxn modelId="{FD5C87B8-E284-40EE-8BD1-CEE9E88D4F45}" srcId="{E807E6E7-215F-49EF-9D29-E07FCBDD5488}" destId="{8E3FECDC-BF64-4158-BBC7-346B629881B9}" srcOrd="1" destOrd="0" parTransId="{C1C0A459-A94F-48E6-97BE-C41F34518FC9}" sibTransId="{7C6FB43B-7304-404A-864D-BFD945435E19}"/>
    <dgm:cxn modelId="{CFE09CDC-348A-415B-A204-414C5F634C81}" type="presOf" srcId="{CE2C1BC4-870B-48FD-A564-F17EA8366A18}" destId="{12C4CFCD-D18C-4813-ADA0-BD1AFDD2930A}" srcOrd="1" destOrd="0" presId="urn:microsoft.com/office/officeart/2005/8/layout/radial5"/>
    <dgm:cxn modelId="{A00B5423-D25B-420E-BF47-1B1BB876621F}" srcId="{E807E6E7-215F-49EF-9D29-E07FCBDD5488}" destId="{62325B0C-6FF0-4B83-A4F9-3FA2E8DD2E5F}" srcOrd="4" destOrd="0" parTransId="{80984501-B3C2-43FD-9208-8443754129D3}" sibTransId="{3019E405-49DD-450A-8B42-2FA6C3E6156F}"/>
    <dgm:cxn modelId="{96F27537-C18F-4CEF-9445-8F9275EAB789}" type="presOf" srcId="{8E3FECDC-BF64-4158-BBC7-346B629881B9}" destId="{14997B57-C2CB-4B77-8C92-716E50F77937}" srcOrd="0" destOrd="0" presId="urn:microsoft.com/office/officeart/2005/8/layout/radial5"/>
    <dgm:cxn modelId="{6084632E-91DE-4AFD-9A28-242B0DD3DC77}" type="presOf" srcId="{843287D7-6BBE-4033-B9D3-FDF53C3DF94B}" destId="{40B187E1-31DD-434A-92A9-4B00B8D9121B}" srcOrd="1" destOrd="0" presId="urn:microsoft.com/office/officeart/2005/8/layout/radial5"/>
    <dgm:cxn modelId="{DC25D425-EE2D-4A52-ACF9-3758B11D99B4}" type="presOf" srcId="{C1C0A459-A94F-48E6-97BE-C41F34518FC9}" destId="{3DAFBE21-58F4-460C-A196-B0045174F161}" srcOrd="0" destOrd="0" presId="urn:microsoft.com/office/officeart/2005/8/layout/radial5"/>
    <dgm:cxn modelId="{6AEB49B5-8BB4-460D-A4A2-E7D815BD3981}" srcId="{E807E6E7-215F-49EF-9D29-E07FCBDD5488}" destId="{DD62CE93-DD3A-40A5-BAEA-02AB81C2D3F7}" srcOrd="3" destOrd="0" parTransId="{843287D7-6BBE-4033-B9D3-FDF53C3DF94B}" sibTransId="{52AF57BF-66CF-4DDD-972B-6698D9669880}"/>
    <dgm:cxn modelId="{5A4399D0-6291-4814-8A30-FD03C012591B}" type="presOf" srcId="{018B870E-AB86-4E9F-A0B0-EFF4291AAB5D}" destId="{43C6608F-19A9-4ADC-908F-959ABD522A6F}" srcOrd="0" destOrd="0" presId="urn:microsoft.com/office/officeart/2005/8/layout/radial5"/>
    <dgm:cxn modelId="{2A670839-B3BF-4BF3-9455-40A17A415CFF}" srcId="{E807E6E7-215F-49EF-9D29-E07FCBDD5488}" destId="{F092781F-A7E4-4FB8-B083-B27A2FB52806}" srcOrd="0" destOrd="0" parTransId="{CE2C1BC4-870B-48FD-A564-F17EA8366A18}" sibTransId="{21333C87-87B9-4119-AC2C-789629B42E36}"/>
    <dgm:cxn modelId="{20DDEC4D-E343-41C6-B406-D7550BC9C3E6}" type="presOf" srcId="{80984501-B3C2-43FD-9208-8443754129D3}" destId="{8136CC87-E10C-47EE-A421-B306BEE79257}" srcOrd="0" destOrd="0" presId="urn:microsoft.com/office/officeart/2005/8/layout/radial5"/>
    <dgm:cxn modelId="{F9E8F64F-8999-43A3-AE70-91CCCA0C5AA1}" type="presOf" srcId="{C4D0D228-5039-4861-9C47-14537CB67351}" destId="{09ED4B06-02DA-4811-BF94-CCF31E3D5F23}" srcOrd="0" destOrd="0" presId="urn:microsoft.com/office/officeart/2005/8/layout/radial5"/>
    <dgm:cxn modelId="{55F069EF-009B-479B-A8B6-A056E72618AC}" type="presOf" srcId="{F092781F-A7E4-4FB8-B083-B27A2FB52806}" destId="{784D95D2-E921-4101-B4E9-9CDEAEB1B4AD}" srcOrd="0" destOrd="0" presId="urn:microsoft.com/office/officeart/2005/8/layout/radial5"/>
    <dgm:cxn modelId="{CD077F0B-6D22-4FA0-BB59-2C40ECF8AFCF}" type="presParOf" srcId="{43C6608F-19A9-4ADC-908F-959ABD522A6F}" destId="{491ACF8F-6B96-4B61-AFAC-3577E681A6B5}" srcOrd="0" destOrd="0" presId="urn:microsoft.com/office/officeart/2005/8/layout/radial5"/>
    <dgm:cxn modelId="{7A9C8436-5158-4543-9B0D-C78DBC686B4D}" type="presParOf" srcId="{43C6608F-19A9-4ADC-908F-959ABD522A6F}" destId="{EC2EF6DD-1339-4B25-8C49-DAB64E176977}" srcOrd="1" destOrd="0" presId="urn:microsoft.com/office/officeart/2005/8/layout/radial5"/>
    <dgm:cxn modelId="{A288EF71-4A7D-4BDD-B1A0-874A946F8E05}" type="presParOf" srcId="{EC2EF6DD-1339-4B25-8C49-DAB64E176977}" destId="{12C4CFCD-D18C-4813-ADA0-BD1AFDD2930A}" srcOrd="0" destOrd="0" presId="urn:microsoft.com/office/officeart/2005/8/layout/radial5"/>
    <dgm:cxn modelId="{DFC497A4-3140-437B-9E73-1D5333ABBFFF}" type="presParOf" srcId="{43C6608F-19A9-4ADC-908F-959ABD522A6F}" destId="{784D95D2-E921-4101-B4E9-9CDEAEB1B4AD}" srcOrd="2" destOrd="0" presId="urn:microsoft.com/office/officeart/2005/8/layout/radial5"/>
    <dgm:cxn modelId="{A57AF136-8FA1-4F0B-9981-551818A8FD8C}" type="presParOf" srcId="{43C6608F-19A9-4ADC-908F-959ABD522A6F}" destId="{3DAFBE21-58F4-460C-A196-B0045174F161}" srcOrd="3" destOrd="0" presId="urn:microsoft.com/office/officeart/2005/8/layout/radial5"/>
    <dgm:cxn modelId="{6E0F68FA-BB42-41AF-8B17-53447B38B7DE}" type="presParOf" srcId="{3DAFBE21-58F4-460C-A196-B0045174F161}" destId="{17A3788C-FA97-4B32-A910-025C32A6C1BE}" srcOrd="0" destOrd="0" presId="urn:microsoft.com/office/officeart/2005/8/layout/radial5"/>
    <dgm:cxn modelId="{F116BF4D-B8B1-454B-901F-C2E70AB47E33}" type="presParOf" srcId="{43C6608F-19A9-4ADC-908F-959ABD522A6F}" destId="{14997B57-C2CB-4B77-8C92-716E50F77937}" srcOrd="4" destOrd="0" presId="urn:microsoft.com/office/officeart/2005/8/layout/radial5"/>
    <dgm:cxn modelId="{E15A3E5B-B5D1-426A-A644-E25C4C0E3268}" type="presParOf" srcId="{43C6608F-19A9-4ADC-908F-959ABD522A6F}" destId="{0133D215-1A43-43A1-82A7-F556BE35603C}" srcOrd="5" destOrd="0" presId="urn:microsoft.com/office/officeart/2005/8/layout/radial5"/>
    <dgm:cxn modelId="{898C0DB4-1113-4930-98CC-EBA40FC33DA2}" type="presParOf" srcId="{0133D215-1A43-43A1-82A7-F556BE35603C}" destId="{0BFE1B70-32F4-42F5-8CD2-970A74305B0D}" srcOrd="0" destOrd="0" presId="urn:microsoft.com/office/officeart/2005/8/layout/radial5"/>
    <dgm:cxn modelId="{C9850DBE-2951-49C4-8D29-5B46832C76C0}" type="presParOf" srcId="{43C6608F-19A9-4ADC-908F-959ABD522A6F}" destId="{09ED4B06-02DA-4811-BF94-CCF31E3D5F23}" srcOrd="6" destOrd="0" presId="urn:microsoft.com/office/officeart/2005/8/layout/radial5"/>
    <dgm:cxn modelId="{20068B90-2D0F-4A2B-905E-65B583101ECF}" type="presParOf" srcId="{43C6608F-19A9-4ADC-908F-959ABD522A6F}" destId="{0D2DBF33-430A-46E6-8732-F90DFFF72A37}" srcOrd="7" destOrd="0" presId="urn:microsoft.com/office/officeart/2005/8/layout/radial5"/>
    <dgm:cxn modelId="{5925D216-AA29-4354-840C-D74A88DA6968}" type="presParOf" srcId="{0D2DBF33-430A-46E6-8732-F90DFFF72A37}" destId="{40B187E1-31DD-434A-92A9-4B00B8D9121B}" srcOrd="0" destOrd="0" presId="urn:microsoft.com/office/officeart/2005/8/layout/radial5"/>
    <dgm:cxn modelId="{3ECC35D7-8E78-453D-9AC8-8352E4E0B2E9}" type="presParOf" srcId="{43C6608F-19A9-4ADC-908F-959ABD522A6F}" destId="{CF9B9A31-4AB1-419E-86F9-7DF123C58252}" srcOrd="8" destOrd="0" presId="urn:microsoft.com/office/officeart/2005/8/layout/radial5"/>
    <dgm:cxn modelId="{696D3A97-A59A-4993-A836-D967CEFAE57A}" type="presParOf" srcId="{43C6608F-19A9-4ADC-908F-959ABD522A6F}" destId="{8136CC87-E10C-47EE-A421-B306BEE79257}" srcOrd="9" destOrd="0" presId="urn:microsoft.com/office/officeart/2005/8/layout/radial5"/>
    <dgm:cxn modelId="{7E248ABB-A377-450B-8FF2-B491AE770EFC}" type="presParOf" srcId="{8136CC87-E10C-47EE-A421-B306BEE79257}" destId="{D5904CC0-E48A-4826-8834-CA7C545431A9}" srcOrd="0" destOrd="0" presId="urn:microsoft.com/office/officeart/2005/8/layout/radial5"/>
    <dgm:cxn modelId="{226731E7-2E76-4BAD-B98F-236B29B6BF81}" type="presParOf" srcId="{43C6608F-19A9-4ADC-908F-959ABD522A6F}" destId="{36CFC8C6-E4CE-4310-96BA-C7F666FF41EC}" srcOrd="10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AB53F7-4EF7-4192-8909-C36D9993BCA4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2E6E794-37E9-40D9-A9C9-98D8124FAE0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7030A0"/>
              </a:solidFill>
              <a:effectLst/>
            </a:rPr>
            <a:t>видеть в каждом ребенке уникальную личность</a:t>
          </a:r>
          <a:endParaRPr lang="ru-RU" sz="1600" b="1" dirty="0">
            <a:solidFill>
              <a:srgbClr val="7030A0"/>
            </a:solidFill>
            <a:effectLst/>
          </a:endParaRPr>
        </a:p>
      </dgm:t>
    </dgm:pt>
    <dgm:pt modelId="{6C836A27-6756-4825-8899-4540058CF89F}" type="parTrans" cxnId="{CD70695E-23AF-4017-A03D-1159CFDBD6B6}">
      <dgm:prSet/>
      <dgm:spPr/>
      <dgm:t>
        <a:bodyPr/>
        <a:lstStyle/>
        <a:p>
          <a:endParaRPr lang="ru-RU"/>
        </a:p>
      </dgm:t>
    </dgm:pt>
    <dgm:pt modelId="{ED2C9EC7-6145-4755-827C-188701EDF6A6}" type="sibTrans" cxnId="{CD70695E-23AF-4017-A03D-1159CFDBD6B6}">
      <dgm:prSet/>
      <dgm:spPr/>
      <dgm:t>
        <a:bodyPr/>
        <a:lstStyle/>
        <a:p>
          <a:endParaRPr lang="ru-RU"/>
        </a:p>
      </dgm:t>
    </dgm:pt>
    <dgm:pt modelId="{A851127F-B92C-4294-9EB2-92BD902FF99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7030A0"/>
              </a:solidFill>
              <a:effectLst/>
            </a:rPr>
            <a:t>изучать причины детского незнания и устранять их</a:t>
          </a:r>
          <a:endParaRPr lang="ru-RU" sz="1600" b="1" dirty="0">
            <a:solidFill>
              <a:srgbClr val="7030A0"/>
            </a:solidFill>
            <a:effectLst/>
          </a:endParaRPr>
        </a:p>
      </dgm:t>
    </dgm:pt>
    <dgm:pt modelId="{CF7A98EC-6FDD-4DAA-94CF-B8FC0716D7A4}" type="parTrans" cxnId="{848239B3-77F1-410F-BD28-08C6E37F3BD9}">
      <dgm:prSet/>
      <dgm:spPr/>
      <dgm:t>
        <a:bodyPr/>
        <a:lstStyle/>
        <a:p>
          <a:endParaRPr lang="ru-RU"/>
        </a:p>
      </dgm:t>
    </dgm:pt>
    <dgm:pt modelId="{85CA7E20-DD64-4A64-9004-FC2D682A4380}" type="sibTrans" cxnId="{848239B3-77F1-410F-BD28-08C6E37F3BD9}">
      <dgm:prSet/>
      <dgm:spPr/>
      <dgm:t>
        <a:bodyPr/>
        <a:lstStyle/>
        <a:p>
          <a:endParaRPr lang="ru-RU"/>
        </a:p>
      </dgm:t>
    </dgm:pt>
    <dgm:pt modelId="{1AB7037A-48ED-4373-9E5C-1AFF6C6A35B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7030A0"/>
              </a:solidFill>
              <a:effectLst/>
            </a:rPr>
            <a:t>проектировать ситуации успеха для каждого ребенка в учебно-воспитательном процессе</a:t>
          </a:r>
          <a:endParaRPr lang="ru-RU" sz="1600" b="1" dirty="0">
            <a:solidFill>
              <a:srgbClr val="7030A0"/>
            </a:solidFill>
            <a:effectLst/>
          </a:endParaRPr>
        </a:p>
      </dgm:t>
    </dgm:pt>
    <dgm:pt modelId="{8E576B96-E086-42FF-A388-25083AAEED3A}" type="parTrans" cxnId="{BBEB0DC4-1B95-4748-A938-BFA5FFCB4F0F}">
      <dgm:prSet/>
      <dgm:spPr/>
      <dgm:t>
        <a:bodyPr/>
        <a:lstStyle/>
        <a:p>
          <a:endParaRPr lang="ru-RU"/>
        </a:p>
      </dgm:t>
    </dgm:pt>
    <dgm:pt modelId="{851DDD04-FAC2-4DF6-92E6-D3C4445B368C}" type="sibTrans" cxnId="{BBEB0DC4-1B95-4748-A938-BFA5FFCB4F0F}">
      <dgm:prSet/>
      <dgm:spPr/>
      <dgm:t>
        <a:bodyPr/>
        <a:lstStyle/>
        <a:p>
          <a:endParaRPr lang="ru-RU"/>
        </a:p>
      </dgm:t>
    </dgm:pt>
    <dgm:pt modelId="{74379FA2-3106-494D-BA31-4896FE96AEB0}">
      <dgm:prSet phldrT="[Текст]"/>
      <dgm:spPr/>
      <dgm:t>
        <a:bodyPr/>
        <a:lstStyle/>
        <a:p>
          <a:endParaRPr lang="ru-RU" dirty="0"/>
        </a:p>
      </dgm:t>
    </dgm:pt>
    <dgm:pt modelId="{D4D0DEC0-31C9-4103-8A05-6DBA224E30EE}" type="parTrans" cxnId="{E08A5E1F-5F2C-4B4A-91F3-D6F8D1712B33}">
      <dgm:prSet/>
      <dgm:spPr/>
      <dgm:t>
        <a:bodyPr/>
        <a:lstStyle/>
        <a:p>
          <a:endParaRPr lang="ru-RU"/>
        </a:p>
      </dgm:t>
    </dgm:pt>
    <dgm:pt modelId="{88CADD9E-1EBA-49A4-A539-6B3F1D9FC6B2}" type="sibTrans" cxnId="{E08A5E1F-5F2C-4B4A-91F3-D6F8D1712B33}">
      <dgm:prSet/>
      <dgm:spPr/>
      <dgm:t>
        <a:bodyPr/>
        <a:lstStyle/>
        <a:p>
          <a:endParaRPr lang="ru-RU"/>
        </a:p>
      </dgm:t>
    </dgm:pt>
    <dgm:pt modelId="{0B4353DF-A293-4569-A054-72D0BA37632B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B639BA2D-F961-4A2D-976D-59BC412A8172}" type="sibTrans" cxnId="{BC33A7F2-1AA3-4A52-894C-FBD18D18A10B}">
      <dgm:prSet/>
      <dgm:spPr/>
      <dgm:t>
        <a:bodyPr/>
        <a:lstStyle/>
        <a:p>
          <a:endParaRPr lang="ru-RU"/>
        </a:p>
      </dgm:t>
    </dgm:pt>
    <dgm:pt modelId="{926DF8E3-799A-4B0F-96C3-A689AD2829F8}" type="parTrans" cxnId="{BC33A7F2-1AA3-4A52-894C-FBD18D18A10B}">
      <dgm:prSet/>
      <dgm:spPr/>
      <dgm:t>
        <a:bodyPr/>
        <a:lstStyle/>
        <a:p>
          <a:endParaRPr lang="ru-RU"/>
        </a:p>
      </dgm:t>
    </dgm:pt>
    <dgm:pt modelId="{F0473EAB-7515-45C3-91A3-F13EF702CA42}" type="pres">
      <dgm:prSet presAssocID="{ABAB53F7-4EF7-4192-8909-C36D9993BCA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A98AE5D-4B32-4CC6-9A3F-B011E295C03A}" type="pres">
      <dgm:prSet presAssocID="{0B4353DF-A293-4569-A054-72D0BA37632B}" presName="centerShape" presStyleLbl="node0" presStyleIdx="0" presStyleCnt="1" custScaleX="28543" custScaleY="18406"/>
      <dgm:spPr/>
      <dgm:t>
        <a:bodyPr/>
        <a:lstStyle/>
        <a:p>
          <a:endParaRPr lang="ru-RU"/>
        </a:p>
      </dgm:t>
    </dgm:pt>
    <dgm:pt modelId="{9DCA1F93-D6D7-45C5-BFE3-4CF7F489A859}" type="pres">
      <dgm:prSet presAssocID="{92E6E794-37E9-40D9-A9C9-98D8124FAE05}" presName="node" presStyleLbl="node1" presStyleIdx="0" presStyleCnt="3" custScaleX="222455" custRadScaleRad="90019" custRadScaleInc="-1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934AB-19D0-4541-841B-55FD36937263}" type="pres">
      <dgm:prSet presAssocID="{92E6E794-37E9-40D9-A9C9-98D8124FAE05}" presName="dummy" presStyleCnt="0"/>
      <dgm:spPr/>
    </dgm:pt>
    <dgm:pt modelId="{DEDD2B26-0BE7-4BA0-ABEB-5AA4C5E9506D}" type="pres">
      <dgm:prSet presAssocID="{ED2C9EC7-6145-4755-827C-188701EDF6A6}" presName="sibTrans" presStyleLbl="sibTrans2D1" presStyleIdx="0" presStyleCnt="3"/>
      <dgm:spPr/>
    </dgm:pt>
    <dgm:pt modelId="{0CBC8E09-EC94-474F-A020-DD957473097C}" type="pres">
      <dgm:prSet presAssocID="{A851127F-B92C-4294-9EB2-92BD902FF990}" presName="node" presStyleLbl="node1" presStyleIdx="1" presStyleCnt="3" custScaleX="223217" custRadScaleRad="123633" custRadScaleInc="-13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99F3E-552C-4D15-92A2-978F9E1B1C78}" type="pres">
      <dgm:prSet presAssocID="{A851127F-B92C-4294-9EB2-92BD902FF990}" presName="dummy" presStyleCnt="0"/>
      <dgm:spPr/>
    </dgm:pt>
    <dgm:pt modelId="{B4A9EF78-EF42-4024-9396-A68DCD7CBF0D}" type="pres">
      <dgm:prSet presAssocID="{85CA7E20-DD64-4A64-9004-FC2D682A4380}" presName="sibTrans" presStyleLbl="sibTrans2D1" presStyleIdx="1" presStyleCnt="3" custScaleY="41481"/>
      <dgm:spPr/>
    </dgm:pt>
    <dgm:pt modelId="{A97B8965-CC56-479A-B816-52E55E963FD5}" type="pres">
      <dgm:prSet presAssocID="{1AB7037A-48ED-4373-9E5C-1AFF6C6A35BC}" presName="node" presStyleLbl="node1" presStyleIdx="2" presStyleCnt="3" custScaleX="261443" custRadScaleRad="138796" custRadScaleInc="20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CA0DC-7142-4E59-8627-B91C2355EF5D}" type="pres">
      <dgm:prSet presAssocID="{1AB7037A-48ED-4373-9E5C-1AFF6C6A35BC}" presName="dummy" presStyleCnt="0"/>
      <dgm:spPr/>
    </dgm:pt>
    <dgm:pt modelId="{BE169847-934B-4FAD-ACF4-9BCFF76E720A}" type="pres">
      <dgm:prSet presAssocID="{851DDD04-FAC2-4DF6-92E6-D3C4445B368C}" presName="sibTrans" presStyleLbl="sibTrans2D1" presStyleIdx="2" presStyleCnt="3"/>
      <dgm:spPr/>
    </dgm:pt>
  </dgm:ptLst>
  <dgm:cxnLst>
    <dgm:cxn modelId="{9B23C262-BE17-4C54-B987-B4BB0CFC8F7B}" type="presOf" srcId="{A851127F-B92C-4294-9EB2-92BD902FF990}" destId="{0CBC8E09-EC94-474F-A020-DD957473097C}" srcOrd="0" destOrd="0" presId="urn:microsoft.com/office/officeart/2005/8/layout/radial6"/>
    <dgm:cxn modelId="{CD70695E-23AF-4017-A03D-1159CFDBD6B6}" srcId="{0B4353DF-A293-4569-A054-72D0BA37632B}" destId="{92E6E794-37E9-40D9-A9C9-98D8124FAE05}" srcOrd="0" destOrd="0" parTransId="{6C836A27-6756-4825-8899-4540058CF89F}" sibTransId="{ED2C9EC7-6145-4755-827C-188701EDF6A6}"/>
    <dgm:cxn modelId="{BBEB0DC4-1B95-4748-A938-BFA5FFCB4F0F}" srcId="{0B4353DF-A293-4569-A054-72D0BA37632B}" destId="{1AB7037A-48ED-4373-9E5C-1AFF6C6A35BC}" srcOrd="2" destOrd="0" parTransId="{8E576B96-E086-42FF-A388-25083AAEED3A}" sibTransId="{851DDD04-FAC2-4DF6-92E6-D3C4445B368C}"/>
    <dgm:cxn modelId="{C044E340-46E7-43D7-A724-09AFC05134BB}" type="presOf" srcId="{851DDD04-FAC2-4DF6-92E6-D3C4445B368C}" destId="{BE169847-934B-4FAD-ACF4-9BCFF76E720A}" srcOrd="0" destOrd="0" presId="urn:microsoft.com/office/officeart/2005/8/layout/radial6"/>
    <dgm:cxn modelId="{BC33A7F2-1AA3-4A52-894C-FBD18D18A10B}" srcId="{ABAB53F7-4EF7-4192-8909-C36D9993BCA4}" destId="{0B4353DF-A293-4569-A054-72D0BA37632B}" srcOrd="0" destOrd="0" parTransId="{926DF8E3-799A-4B0F-96C3-A689AD2829F8}" sibTransId="{B639BA2D-F961-4A2D-976D-59BC412A8172}"/>
    <dgm:cxn modelId="{E08A5E1F-5F2C-4B4A-91F3-D6F8D1712B33}" srcId="{ABAB53F7-4EF7-4192-8909-C36D9993BCA4}" destId="{74379FA2-3106-494D-BA31-4896FE96AEB0}" srcOrd="1" destOrd="0" parTransId="{D4D0DEC0-31C9-4103-8A05-6DBA224E30EE}" sibTransId="{88CADD9E-1EBA-49A4-A539-6B3F1D9FC6B2}"/>
    <dgm:cxn modelId="{848239B3-77F1-410F-BD28-08C6E37F3BD9}" srcId="{0B4353DF-A293-4569-A054-72D0BA37632B}" destId="{A851127F-B92C-4294-9EB2-92BD902FF990}" srcOrd="1" destOrd="0" parTransId="{CF7A98EC-6FDD-4DAA-94CF-B8FC0716D7A4}" sibTransId="{85CA7E20-DD64-4A64-9004-FC2D682A4380}"/>
    <dgm:cxn modelId="{C4DFCFFF-2036-4683-9787-8A90DBDAEA90}" type="presOf" srcId="{ABAB53F7-4EF7-4192-8909-C36D9993BCA4}" destId="{F0473EAB-7515-45C3-91A3-F13EF702CA42}" srcOrd="0" destOrd="0" presId="urn:microsoft.com/office/officeart/2005/8/layout/radial6"/>
    <dgm:cxn modelId="{A040DFDB-6D1C-4F41-89A6-73C8750F4EFD}" type="presOf" srcId="{85CA7E20-DD64-4A64-9004-FC2D682A4380}" destId="{B4A9EF78-EF42-4024-9396-A68DCD7CBF0D}" srcOrd="0" destOrd="0" presId="urn:microsoft.com/office/officeart/2005/8/layout/radial6"/>
    <dgm:cxn modelId="{B9F5949B-1941-4ACF-B7A4-54CCC7F7E010}" type="presOf" srcId="{ED2C9EC7-6145-4755-827C-188701EDF6A6}" destId="{DEDD2B26-0BE7-4BA0-ABEB-5AA4C5E9506D}" srcOrd="0" destOrd="0" presId="urn:microsoft.com/office/officeart/2005/8/layout/radial6"/>
    <dgm:cxn modelId="{E4184CA9-3A65-4832-99F8-EF63B62F4D8B}" type="presOf" srcId="{0B4353DF-A293-4569-A054-72D0BA37632B}" destId="{7A98AE5D-4B32-4CC6-9A3F-B011E295C03A}" srcOrd="0" destOrd="0" presId="urn:microsoft.com/office/officeart/2005/8/layout/radial6"/>
    <dgm:cxn modelId="{935FAF12-4ABD-4F1E-9C8D-E6C6745126D4}" type="presOf" srcId="{1AB7037A-48ED-4373-9E5C-1AFF6C6A35BC}" destId="{A97B8965-CC56-479A-B816-52E55E963FD5}" srcOrd="0" destOrd="0" presId="urn:microsoft.com/office/officeart/2005/8/layout/radial6"/>
    <dgm:cxn modelId="{3FA7D5D1-A998-4F43-8214-AACEA7D66872}" type="presOf" srcId="{92E6E794-37E9-40D9-A9C9-98D8124FAE05}" destId="{9DCA1F93-D6D7-45C5-BFE3-4CF7F489A859}" srcOrd="0" destOrd="0" presId="urn:microsoft.com/office/officeart/2005/8/layout/radial6"/>
    <dgm:cxn modelId="{B4C31D4F-6049-46A8-B595-31048E34019D}" type="presParOf" srcId="{F0473EAB-7515-45C3-91A3-F13EF702CA42}" destId="{7A98AE5D-4B32-4CC6-9A3F-B011E295C03A}" srcOrd="0" destOrd="0" presId="urn:microsoft.com/office/officeart/2005/8/layout/radial6"/>
    <dgm:cxn modelId="{9994CB7F-187F-4F26-BE7A-5B4BEFFC09D6}" type="presParOf" srcId="{F0473EAB-7515-45C3-91A3-F13EF702CA42}" destId="{9DCA1F93-D6D7-45C5-BFE3-4CF7F489A859}" srcOrd="1" destOrd="0" presId="urn:microsoft.com/office/officeart/2005/8/layout/radial6"/>
    <dgm:cxn modelId="{9B7FA7D0-22C9-4604-A0AB-A321C00124C3}" type="presParOf" srcId="{F0473EAB-7515-45C3-91A3-F13EF702CA42}" destId="{A50934AB-19D0-4541-841B-55FD36937263}" srcOrd="2" destOrd="0" presId="urn:microsoft.com/office/officeart/2005/8/layout/radial6"/>
    <dgm:cxn modelId="{A249B629-ADCB-40FB-A543-0CC7B92CEA57}" type="presParOf" srcId="{F0473EAB-7515-45C3-91A3-F13EF702CA42}" destId="{DEDD2B26-0BE7-4BA0-ABEB-5AA4C5E9506D}" srcOrd="3" destOrd="0" presId="urn:microsoft.com/office/officeart/2005/8/layout/radial6"/>
    <dgm:cxn modelId="{14C94542-8568-40D1-8BD3-8AD5B0D2A4D8}" type="presParOf" srcId="{F0473EAB-7515-45C3-91A3-F13EF702CA42}" destId="{0CBC8E09-EC94-474F-A020-DD957473097C}" srcOrd="4" destOrd="0" presId="urn:microsoft.com/office/officeart/2005/8/layout/radial6"/>
    <dgm:cxn modelId="{DC928C88-E8D6-49E6-B292-DA5F36F1D712}" type="presParOf" srcId="{F0473EAB-7515-45C3-91A3-F13EF702CA42}" destId="{22199F3E-552C-4D15-92A2-978F9E1B1C78}" srcOrd="5" destOrd="0" presId="urn:microsoft.com/office/officeart/2005/8/layout/radial6"/>
    <dgm:cxn modelId="{7D38C708-F9D2-4E4C-99AC-595EF42040D5}" type="presParOf" srcId="{F0473EAB-7515-45C3-91A3-F13EF702CA42}" destId="{B4A9EF78-EF42-4024-9396-A68DCD7CBF0D}" srcOrd="6" destOrd="0" presId="urn:microsoft.com/office/officeart/2005/8/layout/radial6"/>
    <dgm:cxn modelId="{2BA0E5AE-ABDF-4951-BD6D-6670386F0768}" type="presParOf" srcId="{F0473EAB-7515-45C3-91A3-F13EF702CA42}" destId="{A97B8965-CC56-479A-B816-52E55E963FD5}" srcOrd="7" destOrd="0" presId="urn:microsoft.com/office/officeart/2005/8/layout/radial6"/>
    <dgm:cxn modelId="{F94347C3-5633-49EC-8CF0-B8DE80FCD0A3}" type="presParOf" srcId="{F0473EAB-7515-45C3-91A3-F13EF702CA42}" destId="{7ECCA0DC-7142-4E59-8627-B91C2355EF5D}" srcOrd="8" destOrd="0" presId="urn:microsoft.com/office/officeart/2005/8/layout/radial6"/>
    <dgm:cxn modelId="{8D416F58-6018-46BF-ABA3-731EF19E4AC9}" type="presParOf" srcId="{F0473EAB-7515-45C3-91A3-F13EF702CA42}" destId="{BE169847-934B-4FAD-ACF4-9BCFF76E720A}" srcOrd="9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8C7DD1-DEE9-4839-B0E4-7AA5C0E4614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499B5F-50BA-4DAA-9E98-AA52DC06586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yenislayt.com/upload/bc9675d5e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3571876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Взаимодействие воспитателя логопедической группы и логопеда по закреплению речевых умений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72066" y="5572140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Старший воспитатель  МКДОУ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/с № 432 Полехина Светлана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ихайловна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det-sad-82.ru/assets/images/Zima/Otchet-o-provedenii-dnya-pravovoj-pomoshhi-detyam/3/0036.jpg"/>
          <p:cNvPicPr>
            <a:picLocks noChangeAspect="1" noChangeArrowheads="1"/>
          </p:cNvPicPr>
          <p:nvPr/>
        </p:nvPicPr>
        <p:blipFill>
          <a:blip r:embed="rId2"/>
          <a:srcRect l="943" t="64788" r="943"/>
          <a:stretch>
            <a:fillRect/>
          </a:stretch>
        </p:blipFill>
        <p:spPr bwMode="auto">
          <a:xfrm>
            <a:off x="928662" y="4607169"/>
            <a:ext cx="7286676" cy="1793218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</p:nvPr>
        </p:nvGraphicFramePr>
        <p:xfrm>
          <a:off x="0" y="0"/>
          <a:ext cx="8929718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21870" cy="75895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организация 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личностного подхода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357298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4" name="Picture 2" descr="https://im0-tub-ru.yandex.net/i?id=6f9a15fbeb2b93562a239b54e38f0527-l&amp;n=13"/>
          <p:cNvPicPr>
            <a:picLocks noChangeAspect="1" noChangeArrowheads="1"/>
          </p:cNvPicPr>
          <p:nvPr/>
        </p:nvPicPr>
        <p:blipFill>
          <a:blip r:embed="rId6"/>
          <a:srcRect l="60883" t="25781" r="4705" b="13281"/>
          <a:stretch>
            <a:fillRect/>
          </a:stretch>
        </p:blipFill>
        <p:spPr bwMode="auto">
          <a:xfrm>
            <a:off x="3714744" y="2928934"/>
            <a:ext cx="1821668" cy="2428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572428" cy="75895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Взаимосвязь специалистов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3429000"/>
            <a:ext cx="8858312" cy="3286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300" b="1" dirty="0" smtClean="0"/>
              <a:t>3.</a:t>
            </a:r>
            <a:r>
              <a:rPr lang="ru-RU" sz="1300" dirty="0" smtClean="0"/>
              <a:t> Педагогически оправданное взаимодействие воспитателя и логопеда, объединяющее их усилия в интересах коррекции речи у детей, в своей основе имеет создание доброжелательной обстановки в специализированной группе детского сада. Психологическая атмосфера в детском коллективе укрепляет веру детей в собственные возможности, позволяет сглаживать отрицательные переживания, связанные с речевой неполноценностью</a:t>
            </a:r>
            <a:r>
              <a:rPr lang="ru-RU" sz="1300" dirty="0" smtClean="0"/>
              <a:t>.</a:t>
            </a:r>
            <a:endParaRPr lang="ru-RU" sz="1300" b="1" dirty="0" smtClean="0"/>
          </a:p>
          <a:p>
            <a:pPr>
              <a:buNone/>
            </a:pPr>
            <a:r>
              <a:rPr lang="ru-RU" sz="1300" b="1" dirty="0" smtClean="0"/>
              <a:t>4</a:t>
            </a:r>
            <a:r>
              <a:rPr lang="ru-RU" sz="1300" b="1" dirty="0" smtClean="0"/>
              <a:t>.</a:t>
            </a:r>
            <a:r>
              <a:rPr lang="ru-RU" sz="1300" dirty="0" smtClean="0"/>
              <a:t> Работа воспитателя по развитию речи во многих случаях предшествует логопедическим занятиям, готовит детей к восприятию материала на будущих логопедических занятиях, обеспечивая этим самым базу для формирования речевых знаний и умений. В других случаях воспитатель сосредотачивает свое внимание на закреплении результатов, достигнутых детьми на логопедических занятиях.</a:t>
            </a:r>
          </a:p>
          <a:p>
            <a:pPr>
              <a:buNone/>
            </a:pPr>
            <a:r>
              <a:rPr lang="ru-RU" sz="1300" b="1" dirty="0" smtClean="0"/>
              <a:t>5.</a:t>
            </a:r>
            <a:r>
              <a:rPr lang="ru-RU" sz="1300" dirty="0" smtClean="0"/>
              <a:t> В задачу воспитателя входит повседневное наблюдение за состоянием речевой деятельности детей. Важное значение имеет речь воспитателя в повседневном общении с детьми. Она должна служить образцом для детей с речевыми нарушениями.</a:t>
            </a:r>
          </a:p>
          <a:p>
            <a:pPr>
              <a:buNone/>
            </a:pPr>
            <a:r>
              <a:rPr lang="ru-RU" sz="1300" b="1" dirty="0" smtClean="0"/>
              <a:t>6.</a:t>
            </a:r>
            <a:r>
              <a:rPr lang="ru-RU" sz="1300" dirty="0" smtClean="0"/>
              <a:t> Взаимодействие логопеда и воспитателя необходимо потому, что устранение дефектов речи требует комплексного подхода, поскольку речевые нарушения связаны с целым рядом причин как биологического, так и психологического характера.</a:t>
            </a:r>
            <a:endParaRPr lang="ru-RU" sz="1300" dirty="0"/>
          </a:p>
        </p:txBody>
      </p:sp>
      <p:pic>
        <p:nvPicPr>
          <p:cNvPr id="6" name="Рисунок 5" descr="http://lusana.ru/files/25761/653/9.jpg"/>
          <p:cNvPicPr/>
          <p:nvPr/>
        </p:nvPicPr>
        <p:blipFill>
          <a:blip r:embed="rId2"/>
          <a:srcRect l="2339" r="66418" b="4082"/>
          <a:stretch>
            <a:fillRect/>
          </a:stretch>
        </p:blipFill>
        <p:spPr bwMode="auto">
          <a:xfrm>
            <a:off x="1" y="0"/>
            <a:ext cx="1571604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428728" y="1428736"/>
            <a:ext cx="75724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300" b="1" dirty="0" smtClean="0"/>
              <a:t>1.</a:t>
            </a:r>
            <a:r>
              <a:rPr lang="ru-RU" sz="1300" dirty="0" smtClean="0"/>
              <a:t> Совместно с логопедом воспитатель планирует занятия по развитию речи, ознакомлению с окружающим миром, подготовке к грамоте и подготовке руки к письму. Преемственность в работе логопеда и воспитателя предполагает не только совместное планирование, но и обмен информаций, обсуждение достижений детей, как в речи, так и на других занятиях.</a:t>
            </a:r>
          </a:p>
          <a:p>
            <a:pPr>
              <a:buNone/>
            </a:pPr>
            <a:r>
              <a:rPr lang="ru-RU" sz="1300" b="1" dirty="0" smtClean="0"/>
              <a:t>2.</a:t>
            </a:r>
            <a:r>
              <a:rPr lang="ru-RU" sz="1300" dirty="0" smtClean="0"/>
              <a:t> Воспитатель в специализированных детских садах выполняет помимо общеобразовательных и ряд коррекционных задач, суть которых состоит в устранении недостатков в сенсорной, аффективно-волевой, интеллектуальной сферах, обусловленных недостатками речевого дефекта. Особое внимание воспитатель должен уделять развитию восприятия, наглядно-образного и словесно-логического мышления, развитию интереса к познанию.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mypresentation.ru/documents/c00639d684a1ae359503f6131f1d43f4/img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32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94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Слайд 1</vt:lpstr>
      <vt:lpstr>Слайд 2</vt:lpstr>
      <vt:lpstr>организация личностного подхода</vt:lpstr>
      <vt:lpstr>Взаимосвязь специалистов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11</cp:revision>
  <dcterms:created xsi:type="dcterms:W3CDTF">2017-10-12T07:37:02Z</dcterms:created>
  <dcterms:modified xsi:type="dcterms:W3CDTF">2017-10-12T09:22:47Z</dcterms:modified>
</cp:coreProperties>
</file>